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95" r:id="rId10"/>
    <p:sldId id="298" r:id="rId11"/>
    <p:sldId id="296" r:id="rId12"/>
    <p:sldId id="297" r:id="rId13"/>
    <p:sldId id="268" r:id="rId14"/>
    <p:sldId id="269" r:id="rId15"/>
    <p:sldId id="270" r:id="rId16"/>
    <p:sldId id="272" r:id="rId17"/>
    <p:sldId id="273" r:id="rId18"/>
    <p:sldId id="274" r:id="rId19"/>
    <p:sldId id="275" r:id="rId20"/>
    <p:sldId id="276" r:id="rId21"/>
    <p:sldId id="277" r:id="rId22"/>
    <p:sldId id="278" r:id="rId23"/>
    <p:sldId id="280" r:id="rId24"/>
    <p:sldId id="281" r:id="rId25"/>
    <p:sldId id="282" r:id="rId26"/>
    <p:sldId id="283" r:id="rId27"/>
    <p:sldId id="284" r:id="rId28"/>
    <p:sldId id="285" r:id="rId29"/>
    <p:sldId id="286" r:id="rId30"/>
    <p:sldId id="287" r:id="rId31"/>
    <p:sldId id="288" r:id="rId32"/>
    <p:sldId id="290" r:id="rId33"/>
    <p:sldId id="291" r:id="rId34"/>
    <p:sldId id="292" r:id="rId35"/>
    <p:sldId id="293" r:id="rId36"/>
    <p:sldId id="294" r:id="rId37"/>
  </p:sldIdLst>
  <p:sldSz cx="18288000" cy="10287000"/>
  <p:notesSz cx="6858000" cy="9144000"/>
  <p:embeddedFontLst>
    <p:embeddedFont>
      <p:font typeface="Exo 2" panose="020B0604020202020204" charset="0"/>
      <p:regular r:id="rId39"/>
    </p:embeddedFont>
    <p:embeddedFont>
      <p:font typeface="Exo 2 Bold" panose="020B0604020202020204" charset="0"/>
      <p:regular r:id="rId40"/>
    </p:embeddedFont>
    <p:embeddedFont>
      <p:font typeface="Exo 2 Medium" panose="020B0604020202020204" charset="0"/>
      <p:regular r:id="rId41"/>
    </p:embeddedFont>
    <p:embeddedFont>
      <p:font typeface="Montserrat Bold" panose="020B0604020202020204" charset="0"/>
      <p:regular r:id="rId42"/>
    </p:embeddedFont>
    <p:embeddedFont>
      <p:font typeface="Montserrat Classic" panose="020B0604020202020204" charset="0"/>
      <p:regular r:id="rId43"/>
    </p:embeddedFont>
    <p:embeddedFont>
      <p:font typeface="Montserrat Classic Bold" panose="020B0604020202020204" charset="0"/>
      <p:regular r:id="rId44"/>
    </p:embeddedFont>
    <p:embeddedFont>
      <p:font typeface="Montserrat Ultra-Bold" panose="020B0604020202020204" charset="0"/>
      <p:regular r:id="rId45"/>
    </p:embeddedFont>
    <p:embeddedFont>
      <p:font typeface="Unbounded"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64332-CE8C-4C5A-ADEA-569BFC0D7A18}" type="datetimeFigureOut">
              <a:rPr lang="pt-BR" smtClean="0"/>
              <a:t>26/11/2025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8BF2B9-1942-4CFB-A9A7-DE3E8D264683}" type="slidenum">
              <a:rPr lang="pt-BR" smtClean="0"/>
              <a:t>‹nº›</a:t>
            </a:fld>
            <a:endParaRPr lang="pt-BR"/>
          </a:p>
        </p:txBody>
      </p:sp>
    </p:spTree>
    <p:extLst>
      <p:ext uri="{BB962C8B-B14F-4D97-AF65-F5344CB8AC3E}">
        <p14:creationId xmlns:p14="http://schemas.microsoft.com/office/powerpoint/2010/main" val="837879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48BF2B9-1942-4CFB-A9A7-DE3E8D264683}" type="slidenum">
              <a:rPr lang="pt-BR" smtClean="0"/>
              <a:t>27</a:t>
            </a:fld>
            <a:endParaRPr lang="pt-BR"/>
          </a:p>
        </p:txBody>
      </p:sp>
    </p:spTree>
    <p:extLst>
      <p:ext uri="{BB962C8B-B14F-4D97-AF65-F5344CB8AC3E}">
        <p14:creationId xmlns:p14="http://schemas.microsoft.com/office/powerpoint/2010/main" val="962192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hyperlink" Target="https://www.geka-ironworkers.com"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hyperlink" Target="https://amobgroup.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52.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9.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image" Target="../media/image68.png"/><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3.jpe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70.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3" Type="http://schemas.openxmlformats.org/officeDocument/2006/relationships/image" Target="../media/image91.svg"/><Relationship Id="rId7" Type="http://schemas.openxmlformats.org/officeDocument/2006/relationships/image" Target="../media/image95.svg"/><Relationship Id="rId12" Type="http://schemas.openxmlformats.org/officeDocument/2006/relationships/image" Target="../media/image100.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svg"/><Relationship Id="rId15" Type="http://schemas.openxmlformats.org/officeDocument/2006/relationships/image" Target="../media/image103.sv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svg"/><Relationship Id="rId14" Type="http://schemas.openxmlformats.org/officeDocument/2006/relationships/image" Target="../media/image10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s://www.yanglipress.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20896" y="0"/>
            <a:ext cx="13067104" cy="10287000"/>
            <a:chOff x="0" y="0"/>
            <a:chExt cx="17422805" cy="13716000"/>
          </a:xfrm>
        </p:grpSpPr>
        <p:pic>
          <p:nvPicPr>
            <p:cNvPr id="3" name="Picture 3"/>
            <p:cNvPicPr>
              <a:picLocks noChangeAspect="1"/>
            </p:cNvPicPr>
            <p:nvPr/>
          </p:nvPicPr>
          <p:blipFill>
            <a:blip r:embed="rId2"/>
            <a:srcRect t="23034" b="21307"/>
            <a:stretch>
              <a:fillRect/>
            </a:stretch>
          </p:blipFill>
          <p:spPr>
            <a:xfrm>
              <a:off x="0" y="0"/>
              <a:ext cx="17422805" cy="13716000"/>
            </a:xfrm>
            <a:prstGeom prst="rect">
              <a:avLst/>
            </a:prstGeom>
          </p:spPr>
        </p:pic>
      </p:grpSp>
      <p:grpSp>
        <p:nvGrpSpPr>
          <p:cNvPr id="4" name="Group 4"/>
          <p:cNvGrpSpPr/>
          <p:nvPr/>
        </p:nvGrpSpPr>
        <p:grpSpPr>
          <a:xfrm>
            <a:off x="-1729755" y="-597916"/>
            <a:ext cx="7026851" cy="11349362"/>
            <a:chOff x="0" y="0"/>
            <a:chExt cx="1850693" cy="2989132"/>
          </a:xfrm>
        </p:grpSpPr>
        <p:sp>
          <p:nvSpPr>
            <p:cNvPr id="5" name="Freeform 5"/>
            <p:cNvSpPr/>
            <p:nvPr/>
          </p:nvSpPr>
          <p:spPr>
            <a:xfrm>
              <a:off x="0" y="0"/>
              <a:ext cx="1850693" cy="2989132"/>
            </a:xfrm>
            <a:custGeom>
              <a:avLst/>
              <a:gdLst/>
              <a:ahLst/>
              <a:cxnLst/>
              <a:rect l="l" t="t" r="r" b="b"/>
              <a:pathLst>
                <a:path w="1850693" h="2989132">
                  <a:moveTo>
                    <a:pt x="0" y="0"/>
                  </a:moveTo>
                  <a:lnTo>
                    <a:pt x="1850693" y="0"/>
                  </a:lnTo>
                  <a:lnTo>
                    <a:pt x="1850693" y="2989132"/>
                  </a:lnTo>
                  <a:lnTo>
                    <a:pt x="0" y="2989132"/>
                  </a:lnTo>
                  <a:close/>
                </a:path>
              </a:pathLst>
            </a:custGeom>
            <a:solidFill>
              <a:srgbClr val="AF1D27"/>
            </a:solidFill>
          </p:spPr>
        </p:sp>
        <p:sp>
          <p:nvSpPr>
            <p:cNvPr id="6" name="TextBox 6"/>
            <p:cNvSpPr txBox="1"/>
            <p:nvPr/>
          </p:nvSpPr>
          <p:spPr>
            <a:xfrm>
              <a:off x="0" y="-57150"/>
              <a:ext cx="1850693" cy="3046282"/>
            </a:xfrm>
            <a:prstGeom prst="rect">
              <a:avLst/>
            </a:prstGeom>
          </p:spPr>
          <p:txBody>
            <a:bodyPr lIns="50800" tIns="50800" rIns="50800" bIns="50800" rtlCol="0" anchor="ctr"/>
            <a:lstStyle/>
            <a:p>
              <a:pPr algn="ctr">
                <a:lnSpc>
                  <a:spcPts val="3602"/>
                </a:lnSpc>
              </a:pPr>
              <a:endParaRPr/>
            </a:p>
          </p:txBody>
        </p:sp>
      </p:grpSp>
      <p:sp>
        <p:nvSpPr>
          <p:cNvPr id="7" name="TextBox 7"/>
          <p:cNvSpPr txBox="1"/>
          <p:nvPr/>
        </p:nvSpPr>
        <p:spPr>
          <a:xfrm>
            <a:off x="9600093" y="4127996"/>
            <a:ext cx="7435016" cy="555232"/>
          </a:xfrm>
          <a:prstGeom prst="rect">
            <a:avLst/>
          </a:prstGeom>
        </p:spPr>
        <p:txBody>
          <a:bodyPr lIns="0" tIns="0" rIns="0" bIns="0" rtlCol="0" anchor="t">
            <a:spAutoFit/>
          </a:bodyPr>
          <a:lstStyle/>
          <a:p>
            <a:pPr algn="l">
              <a:lnSpc>
                <a:spcPts val="4571"/>
              </a:lnSpc>
            </a:pPr>
            <a:r>
              <a:rPr lang="en-US" sz="3265" spc="97">
                <a:solidFill>
                  <a:srgbClr val="FFFFFF"/>
                </a:solidFill>
                <a:latin typeface="Unbounded"/>
                <a:ea typeface="Unbounded"/>
                <a:cs typeface="Unbounded"/>
                <a:sym typeface="Unbounded"/>
              </a:rPr>
              <a:t>  Inovação que transforma  </a:t>
            </a:r>
          </a:p>
        </p:txBody>
      </p:sp>
      <p:grpSp>
        <p:nvGrpSpPr>
          <p:cNvPr id="8" name="Group 8"/>
          <p:cNvGrpSpPr/>
          <p:nvPr/>
        </p:nvGrpSpPr>
        <p:grpSpPr>
          <a:xfrm>
            <a:off x="9182100" y="2135432"/>
            <a:ext cx="8156702" cy="1304748"/>
            <a:chOff x="0" y="0"/>
            <a:chExt cx="10875602" cy="1739664"/>
          </a:xfrm>
        </p:grpSpPr>
        <p:grpSp>
          <p:nvGrpSpPr>
            <p:cNvPr id="9" name="Group 9"/>
            <p:cNvGrpSpPr>
              <a:grpSpLocks noChangeAspect="1"/>
            </p:cNvGrpSpPr>
            <p:nvPr/>
          </p:nvGrpSpPr>
          <p:grpSpPr>
            <a:xfrm>
              <a:off x="0" y="0"/>
              <a:ext cx="2115689" cy="1684705"/>
              <a:chOff x="0" y="0"/>
              <a:chExt cx="5068570" cy="4036060"/>
            </a:xfrm>
          </p:grpSpPr>
          <p:sp>
            <p:nvSpPr>
              <p:cNvPr id="10" name="Freeform 10"/>
              <p:cNvSpPr/>
              <p:nvPr/>
            </p:nvSpPr>
            <p:spPr>
              <a:xfrm>
                <a:off x="2442210" y="63500"/>
                <a:ext cx="2562860" cy="3907790"/>
              </a:xfrm>
              <a:custGeom>
                <a:avLst/>
                <a:gdLst/>
                <a:ahLst/>
                <a:cxnLst/>
                <a:rect l="l" t="t" r="r" b="b"/>
                <a:pathLst>
                  <a:path w="2562860" h="3907790">
                    <a:moveTo>
                      <a:pt x="2562860" y="0"/>
                    </a:moveTo>
                    <a:lnTo>
                      <a:pt x="1389380" y="0"/>
                    </a:lnTo>
                    <a:cubicBezTo>
                      <a:pt x="1355090" y="0"/>
                      <a:pt x="1328420" y="27940"/>
                      <a:pt x="1328420" y="60960"/>
                    </a:cubicBezTo>
                    <a:lnTo>
                      <a:pt x="1328420" y="965200"/>
                    </a:lnTo>
                    <a:cubicBezTo>
                      <a:pt x="1328420" y="999490"/>
                      <a:pt x="1356360" y="1026160"/>
                      <a:pt x="1389380" y="1026160"/>
                    </a:cubicBezTo>
                    <a:lnTo>
                      <a:pt x="1602740" y="1026160"/>
                    </a:lnTo>
                    <a:cubicBezTo>
                      <a:pt x="1637030" y="1026160"/>
                      <a:pt x="1663700" y="1054100"/>
                      <a:pt x="1663700" y="1087120"/>
                    </a:cubicBezTo>
                    <a:lnTo>
                      <a:pt x="1663700" y="2388870"/>
                    </a:lnTo>
                    <a:cubicBezTo>
                      <a:pt x="1663700" y="2707640"/>
                      <a:pt x="1512570" y="2875280"/>
                      <a:pt x="1239520" y="2875280"/>
                    </a:cubicBezTo>
                    <a:lnTo>
                      <a:pt x="976630" y="2875280"/>
                    </a:lnTo>
                    <a:cubicBezTo>
                      <a:pt x="952500" y="2875280"/>
                      <a:pt x="930910" y="2889250"/>
                      <a:pt x="920750" y="2912110"/>
                    </a:cubicBezTo>
                    <a:cubicBezTo>
                      <a:pt x="762000" y="3268980"/>
                      <a:pt x="457200" y="3611880"/>
                      <a:pt x="60960" y="3789680"/>
                    </a:cubicBezTo>
                    <a:cubicBezTo>
                      <a:pt x="0" y="3816350"/>
                      <a:pt x="19050" y="3906520"/>
                      <a:pt x="85090" y="3906520"/>
                    </a:cubicBezTo>
                    <a:cubicBezTo>
                      <a:pt x="668020" y="3906520"/>
                      <a:pt x="1273810" y="3907790"/>
                      <a:pt x="1292860" y="3907790"/>
                    </a:cubicBezTo>
                    <a:cubicBezTo>
                      <a:pt x="2082800" y="3907790"/>
                      <a:pt x="2561590" y="3394710"/>
                      <a:pt x="2561590" y="2392680"/>
                    </a:cubicBezTo>
                    <a:lnTo>
                      <a:pt x="2561590" y="0"/>
                    </a:lnTo>
                    <a:close/>
                  </a:path>
                </a:pathLst>
              </a:custGeom>
              <a:solidFill>
                <a:srgbClr val="B72A26"/>
              </a:solidFill>
            </p:spPr>
          </p:sp>
          <p:sp>
            <p:nvSpPr>
              <p:cNvPr id="11" name="Freeform 11"/>
              <p:cNvSpPr/>
              <p:nvPr/>
            </p:nvSpPr>
            <p:spPr>
              <a:xfrm>
                <a:off x="63500" y="63500"/>
                <a:ext cx="3350260" cy="3909060"/>
              </a:xfrm>
              <a:custGeom>
                <a:avLst/>
                <a:gdLst/>
                <a:ahLst/>
                <a:cxnLst/>
                <a:rect l="l" t="t" r="r" b="b"/>
                <a:pathLst>
                  <a:path w="3350260" h="3909060">
                    <a:moveTo>
                      <a:pt x="1231900" y="0"/>
                    </a:moveTo>
                    <a:lnTo>
                      <a:pt x="1004570" y="0"/>
                    </a:lnTo>
                    <a:cubicBezTo>
                      <a:pt x="962660" y="0"/>
                      <a:pt x="929640" y="34290"/>
                      <a:pt x="929640" y="74930"/>
                    </a:cubicBezTo>
                    <a:lnTo>
                      <a:pt x="929640" y="952500"/>
                    </a:lnTo>
                    <a:cubicBezTo>
                      <a:pt x="929640" y="994410"/>
                      <a:pt x="963930" y="1027430"/>
                      <a:pt x="1004570" y="1027430"/>
                    </a:cubicBezTo>
                    <a:lnTo>
                      <a:pt x="1144270" y="1027430"/>
                    </a:lnTo>
                    <a:cubicBezTo>
                      <a:pt x="1196340" y="993140"/>
                      <a:pt x="1236980" y="944880"/>
                      <a:pt x="1259840" y="890270"/>
                    </a:cubicBezTo>
                    <a:cubicBezTo>
                      <a:pt x="1275080" y="853440"/>
                      <a:pt x="1309370" y="828040"/>
                      <a:pt x="1348740" y="825500"/>
                    </a:cubicBezTo>
                    <a:cubicBezTo>
                      <a:pt x="1421130" y="821690"/>
                      <a:pt x="1493520" y="824230"/>
                      <a:pt x="1565910" y="833120"/>
                    </a:cubicBezTo>
                    <a:cubicBezTo>
                      <a:pt x="1605280" y="838200"/>
                      <a:pt x="1637030" y="866140"/>
                      <a:pt x="1649730" y="904240"/>
                    </a:cubicBezTo>
                    <a:cubicBezTo>
                      <a:pt x="1675130" y="981710"/>
                      <a:pt x="1732280" y="1049020"/>
                      <a:pt x="1812290" y="1085850"/>
                    </a:cubicBezTo>
                    <a:cubicBezTo>
                      <a:pt x="1892300" y="1122680"/>
                      <a:pt x="1979930" y="1122680"/>
                      <a:pt x="2056130" y="1090930"/>
                    </a:cubicBezTo>
                    <a:cubicBezTo>
                      <a:pt x="2092960" y="1075690"/>
                      <a:pt x="2136140" y="1082040"/>
                      <a:pt x="2165350" y="1108710"/>
                    </a:cubicBezTo>
                    <a:cubicBezTo>
                      <a:pt x="2219960" y="1156970"/>
                      <a:pt x="2268220" y="1210310"/>
                      <a:pt x="2311400" y="1267460"/>
                    </a:cubicBezTo>
                    <a:cubicBezTo>
                      <a:pt x="2335530" y="1299210"/>
                      <a:pt x="2338070" y="1342390"/>
                      <a:pt x="2320290" y="1377950"/>
                    </a:cubicBezTo>
                    <a:cubicBezTo>
                      <a:pt x="2283460" y="1451610"/>
                      <a:pt x="2277110" y="1537970"/>
                      <a:pt x="2307590" y="1620520"/>
                    </a:cubicBezTo>
                    <a:cubicBezTo>
                      <a:pt x="2338070" y="1703070"/>
                      <a:pt x="2400300" y="1765300"/>
                      <a:pt x="2476500" y="1797050"/>
                    </a:cubicBezTo>
                    <a:cubicBezTo>
                      <a:pt x="2513330" y="1812290"/>
                      <a:pt x="2538730" y="1846580"/>
                      <a:pt x="2541270" y="1885950"/>
                    </a:cubicBezTo>
                    <a:cubicBezTo>
                      <a:pt x="2545080" y="1957070"/>
                      <a:pt x="2542540" y="2030730"/>
                      <a:pt x="2533650" y="2103120"/>
                    </a:cubicBezTo>
                    <a:cubicBezTo>
                      <a:pt x="2528570" y="2142490"/>
                      <a:pt x="2500630" y="2174240"/>
                      <a:pt x="2462530" y="2186940"/>
                    </a:cubicBezTo>
                    <a:cubicBezTo>
                      <a:pt x="2385060" y="2212340"/>
                      <a:pt x="2317750" y="2269490"/>
                      <a:pt x="2280920" y="2349500"/>
                    </a:cubicBezTo>
                    <a:cubicBezTo>
                      <a:pt x="2244090" y="2429510"/>
                      <a:pt x="2244090" y="2517140"/>
                      <a:pt x="2275840" y="2593340"/>
                    </a:cubicBezTo>
                    <a:cubicBezTo>
                      <a:pt x="2291080" y="2630170"/>
                      <a:pt x="2284730" y="2673350"/>
                      <a:pt x="2258060" y="2702560"/>
                    </a:cubicBezTo>
                    <a:cubicBezTo>
                      <a:pt x="2209800" y="2757170"/>
                      <a:pt x="2156460" y="2805430"/>
                      <a:pt x="2099310" y="2848610"/>
                    </a:cubicBezTo>
                    <a:cubicBezTo>
                      <a:pt x="2067560" y="2872740"/>
                      <a:pt x="2025650" y="2875280"/>
                      <a:pt x="1988820" y="2857500"/>
                    </a:cubicBezTo>
                    <a:cubicBezTo>
                      <a:pt x="1915160" y="2820670"/>
                      <a:pt x="1827530" y="2813050"/>
                      <a:pt x="1744980" y="2843530"/>
                    </a:cubicBezTo>
                    <a:cubicBezTo>
                      <a:pt x="1662430" y="2874010"/>
                      <a:pt x="1600200" y="2936240"/>
                      <a:pt x="1568450" y="3012440"/>
                    </a:cubicBezTo>
                    <a:cubicBezTo>
                      <a:pt x="1553210" y="3049270"/>
                      <a:pt x="1518920" y="3074670"/>
                      <a:pt x="1479550" y="3077210"/>
                    </a:cubicBezTo>
                    <a:cubicBezTo>
                      <a:pt x="1409700" y="3081020"/>
                      <a:pt x="1339850" y="3078480"/>
                      <a:pt x="1270000" y="3069590"/>
                    </a:cubicBezTo>
                    <a:cubicBezTo>
                      <a:pt x="1226820" y="3064510"/>
                      <a:pt x="1191260" y="3034030"/>
                      <a:pt x="1177290" y="2993390"/>
                    </a:cubicBezTo>
                    <a:cubicBezTo>
                      <a:pt x="1169670" y="2971800"/>
                      <a:pt x="1159510" y="2950210"/>
                      <a:pt x="1146810" y="2931160"/>
                    </a:cubicBezTo>
                    <a:cubicBezTo>
                      <a:pt x="1125220" y="2898140"/>
                      <a:pt x="1087120" y="2879090"/>
                      <a:pt x="1047750" y="2879090"/>
                    </a:cubicBezTo>
                    <a:lnTo>
                      <a:pt x="971550" y="2879090"/>
                    </a:lnTo>
                    <a:cubicBezTo>
                      <a:pt x="937260" y="2879090"/>
                      <a:pt x="910590" y="2851150"/>
                      <a:pt x="910590" y="2818130"/>
                    </a:cubicBezTo>
                    <a:lnTo>
                      <a:pt x="910590" y="2608580"/>
                    </a:lnTo>
                    <a:cubicBezTo>
                      <a:pt x="910590" y="2594610"/>
                      <a:pt x="899160" y="2584450"/>
                      <a:pt x="886460" y="2584450"/>
                    </a:cubicBezTo>
                    <a:lnTo>
                      <a:pt x="25400" y="2584450"/>
                    </a:lnTo>
                    <a:cubicBezTo>
                      <a:pt x="11430" y="2584450"/>
                      <a:pt x="0" y="2595880"/>
                      <a:pt x="0" y="2609850"/>
                    </a:cubicBezTo>
                    <a:lnTo>
                      <a:pt x="0" y="3848100"/>
                    </a:lnTo>
                    <a:cubicBezTo>
                      <a:pt x="0" y="3882390"/>
                      <a:pt x="27940" y="3909060"/>
                      <a:pt x="60960" y="3909060"/>
                    </a:cubicBezTo>
                    <a:lnTo>
                      <a:pt x="1231900" y="3909060"/>
                    </a:lnTo>
                    <a:cubicBezTo>
                      <a:pt x="2538730" y="3909060"/>
                      <a:pt x="3350260" y="3166110"/>
                      <a:pt x="3350260" y="1954530"/>
                    </a:cubicBezTo>
                    <a:cubicBezTo>
                      <a:pt x="3350260" y="742950"/>
                      <a:pt x="2538730" y="0"/>
                      <a:pt x="1231900" y="0"/>
                    </a:cubicBezTo>
                  </a:path>
                </a:pathLst>
              </a:custGeom>
              <a:solidFill>
                <a:srgbClr val="414142"/>
              </a:solidFill>
            </p:spPr>
          </p:sp>
          <p:sp>
            <p:nvSpPr>
              <p:cNvPr id="12" name="Freeform 12"/>
              <p:cNvSpPr/>
              <p:nvPr/>
            </p:nvSpPr>
            <p:spPr>
              <a:xfrm>
                <a:off x="63500" y="2518410"/>
                <a:ext cx="910590" cy="109220"/>
              </a:xfrm>
              <a:custGeom>
                <a:avLst/>
                <a:gdLst/>
                <a:ahLst/>
                <a:cxnLst/>
                <a:rect l="l" t="t" r="r" b="b"/>
                <a:pathLst>
                  <a:path w="910590" h="109220">
                    <a:moveTo>
                      <a:pt x="885190" y="0"/>
                    </a:moveTo>
                    <a:lnTo>
                      <a:pt x="25400" y="0"/>
                    </a:lnTo>
                    <a:cubicBezTo>
                      <a:pt x="11430" y="0"/>
                      <a:pt x="0" y="11430"/>
                      <a:pt x="0" y="25400"/>
                    </a:cubicBezTo>
                    <a:lnTo>
                      <a:pt x="0" y="83820"/>
                    </a:lnTo>
                    <a:cubicBezTo>
                      <a:pt x="0" y="97790"/>
                      <a:pt x="11430" y="109220"/>
                      <a:pt x="25400" y="109220"/>
                    </a:cubicBezTo>
                    <a:lnTo>
                      <a:pt x="885190" y="109220"/>
                    </a:lnTo>
                    <a:cubicBezTo>
                      <a:pt x="899160" y="109220"/>
                      <a:pt x="910590" y="97790"/>
                      <a:pt x="910590" y="83820"/>
                    </a:cubicBezTo>
                    <a:lnTo>
                      <a:pt x="910590" y="25400"/>
                    </a:lnTo>
                    <a:cubicBezTo>
                      <a:pt x="909320" y="11430"/>
                      <a:pt x="899160" y="0"/>
                      <a:pt x="885190" y="0"/>
                    </a:cubicBezTo>
                  </a:path>
                </a:pathLst>
              </a:custGeom>
              <a:solidFill>
                <a:srgbClr val="414142"/>
              </a:solidFill>
            </p:spPr>
          </p:sp>
          <p:sp>
            <p:nvSpPr>
              <p:cNvPr id="13" name="Freeform 13"/>
              <p:cNvSpPr/>
              <p:nvPr/>
            </p:nvSpPr>
            <p:spPr>
              <a:xfrm>
                <a:off x="189230" y="63500"/>
                <a:ext cx="673100" cy="1127760"/>
              </a:xfrm>
              <a:custGeom>
                <a:avLst/>
                <a:gdLst/>
                <a:ahLst/>
                <a:cxnLst/>
                <a:rect l="l" t="t" r="r" b="b"/>
                <a:pathLst>
                  <a:path w="673100" h="1127760">
                    <a:moveTo>
                      <a:pt x="0" y="10160"/>
                    </a:moveTo>
                    <a:lnTo>
                      <a:pt x="0" y="1117600"/>
                    </a:lnTo>
                    <a:cubicBezTo>
                      <a:pt x="0" y="1122680"/>
                      <a:pt x="3810" y="1127760"/>
                      <a:pt x="8890" y="1127760"/>
                    </a:cubicBezTo>
                    <a:lnTo>
                      <a:pt x="664210" y="1127760"/>
                    </a:lnTo>
                    <a:cubicBezTo>
                      <a:pt x="669290" y="1127760"/>
                      <a:pt x="673100" y="1123950"/>
                      <a:pt x="673100" y="1117600"/>
                    </a:cubicBezTo>
                    <a:lnTo>
                      <a:pt x="673100" y="10160"/>
                    </a:lnTo>
                    <a:cubicBezTo>
                      <a:pt x="673100" y="5080"/>
                      <a:pt x="669290" y="0"/>
                      <a:pt x="664210" y="0"/>
                    </a:cubicBezTo>
                    <a:lnTo>
                      <a:pt x="7620" y="0"/>
                    </a:lnTo>
                    <a:cubicBezTo>
                      <a:pt x="3810" y="0"/>
                      <a:pt x="0" y="3810"/>
                      <a:pt x="0" y="10160"/>
                    </a:cubicBezTo>
                  </a:path>
                </a:pathLst>
              </a:custGeom>
              <a:solidFill>
                <a:srgbClr val="C8C8CA"/>
              </a:solidFill>
            </p:spPr>
          </p:sp>
          <p:sp>
            <p:nvSpPr>
              <p:cNvPr id="14" name="Freeform 14"/>
              <p:cNvSpPr/>
              <p:nvPr/>
            </p:nvSpPr>
            <p:spPr>
              <a:xfrm>
                <a:off x="63500" y="63500"/>
                <a:ext cx="100330" cy="1126490"/>
              </a:xfrm>
              <a:custGeom>
                <a:avLst/>
                <a:gdLst/>
                <a:ahLst/>
                <a:cxnLst/>
                <a:rect l="l" t="t" r="r" b="b"/>
                <a:pathLst>
                  <a:path w="100330" h="1126490">
                    <a:moveTo>
                      <a:pt x="12700" y="1126490"/>
                    </a:moveTo>
                    <a:lnTo>
                      <a:pt x="87630" y="1126490"/>
                    </a:lnTo>
                    <a:cubicBezTo>
                      <a:pt x="93980" y="1126490"/>
                      <a:pt x="100330" y="1121410"/>
                      <a:pt x="100330" y="1113790"/>
                    </a:cubicBezTo>
                    <a:lnTo>
                      <a:pt x="100330" y="12700"/>
                    </a:lnTo>
                    <a:cubicBezTo>
                      <a:pt x="100330" y="6350"/>
                      <a:pt x="95250" y="0"/>
                      <a:pt x="87630" y="0"/>
                    </a:cubicBezTo>
                    <a:lnTo>
                      <a:pt x="72390" y="0"/>
                    </a:lnTo>
                    <a:cubicBezTo>
                      <a:pt x="33020" y="0"/>
                      <a:pt x="0" y="33020"/>
                      <a:pt x="0" y="72390"/>
                    </a:cubicBezTo>
                    <a:lnTo>
                      <a:pt x="0" y="1113790"/>
                    </a:lnTo>
                    <a:cubicBezTo>
                      <a:pt x="0" y="1120140"/>
                      <a:pt x="5080" y="1126490"/>
                      <a:pt x="12700" y="1126490"/>
                    </a:cubicBezTo>
                  </a:path>
                </a:pathLst>
              </a:custGeom>
              <a:solidFill>
                <a:srgbClr val="414142"/>
              </a:solidFill>
            </p:spPr>
          </p:sp>
          <p:sp>
            <p:nvSpPr>
              <p:cNvPr id="15" name="Freeform 15"/>
              <p:cNvSpPr/>
              <p:nvPr/>
            </p:nvSpPr>
            <p:spPr>
              <a:xfrm>
                <a:off x="886460" y="63500"/>
                <a:ext cx="100330" cy="1126490"/>
              </a:xfrm>
              <a:custGeom>
                <a:avLst/>
                <a:gdLst/>
                <a:ahLst/>
                <a:cxnLst/>
                <a:rect l="l" t="t" r="r" b="b"/>
                <a:pathLst>
                  <a:path w="100330" h="1126490">
                    <a:moveTo>
                      <a:pt x="12700" y="1126490"/>
                    </a:moveTo>
                    <a:lnTo>
                      <a:pt x="87630" y="1126490"/>
                    </a:lnTo>
                    <a:cubicBezTo>
                      <a:pt x="93980" y="1126490"/>
                      <a:pt x="100330" y="1121410"/>
                      <a:pt x="100330" y="1113790"/>
                    </a:cubicBezTo>
                    <a:lnTo>
                      <a:pt x="100330" y="12700"/>
                    </a:lnTo>
                    <a:cubicBezTo>
                      <a:pt x="100330" y="6350"/>
                      <a:pt x="95250" y="0"/>
                      <a:pt x="87630" y="0"/>
                    </a:cubicBezTo>
                    <a:lnTo>
                      <a:pt x="12700" y="0"/>
                    </a:lnTo>
                    <a:cubicBezTo>
                      <a:pt x="6350" y="0"/>
                      <a:pt x="0" y="5080"/>
                      <a:pt x="0" y="12700"/>
                    </a:cubicBezTo>
                    <a:lnTo>
                      <a:pt x="0" y="1113790"/>
                    </a:lnTo>
                    <a:cubicBezTo>
                      <a:pt x="0" y="1120140"/>
                      <a:pt x="6350" y="1126490"/>
                      <a:pt x="12700" y="1126490"/>
                    </a:cubicBezTo>
                  </a:path>
                </a:pathLst>
              </a:custGeom>
              <a:solidFill>
                <a:srgbClr val="414142"/>
              </a:solidFill>
            </p:spPr>
          </p:sp>
          <p:sp>
            <p:nvSpPr>
              <p:cNvPr id="16" name="Freeform 16"/>
              <p:cNvSpPr/>
              <p:nvPr/>
            </p:nvSpPr>
            <p:spPr>
              <a:xfrm>
                <a:off x="189230" y="1351280"/>
                <a:ext cx="673100" cy="234950"/>
              </a:xfrm>
              <a:custGeom>
                <a:avLst/>
                <a:gdLst/>
                <a:ahLst/>
                <a:cxnLst/>
                <a:rect l="l" t="t" r="r" b="b"/>
                <a:pathLst>
                  <a:path w="673100" h="234950">
                    <a:moveTo>
                      <a:pt x="660400" y="234950"/>
                    </a:moveTo>
                    <a:lnTo>
                      <a:pt x="12700" y="234950"/>
                    </a:lnTo>
                    <a:cubicBezTo>
                      <a:pt x="6350" y="234950"/>
                      <a:pt x="0" y="229870"/>
                      <a:pt x="0" y="222250"/>
                    </a:cubicBezTo>
                    <a:lnTo>
                      <a:pt x="0" y="12700"/>
                    </a:lnTo>
                    <a:cubicBezTo>
                      <a:pt x="0" y="6350"/>
                      <a:pt x="5080" y="0"/>
                      <a:pt x="12700" y="0"/>
                    </a:cubicBezTo>
                    <a:lnTo>
                      <a:pt x="660400" y="0"/>
                    </a:lnTo>
                    <a:cubicBezTo>
                      <a:pt x="666750" y="0"/>
                      <a:pt x="673100" y="5080"/>
                      <a:pt x="673100" y="12700"/>
                    </a:cubicBezTo>
                    <a:lnTo>
                      <a:pt x="673100" y="222250"/>
                    </a:lnTo>
                    <a:cubicBezTo>
                      <a:pt x="673100" y="229870"/>
                      <a:pt x="666750" y="234950"/>
                      <a:pt x="660400" y="234950"/>
                    </a:cubicBezTo>
                  </a:path>
                </a:pathLst>
              </a:custGeom>
              <a:solidFill>
                <a:srgbClr val="414142"/>
              </a:solidFill>
            </p:spPr>
          </p:sp>
          <p:sp>
            <p:nvSpPr>
              <p:cNvPr id="17" name="Freeform 17"/>
              <p:cNvSpPr/>
              <p:nvPr/>
            </p:nvSpPr>
            <p:spPr>
              <a:xfrm>
                <a:off x="144780" y="1602740"/>
                <a:ext cx="87630" cy="295910"/>
              </a:xfrm>
              <a:custGeom>
                <a:avLst/>
                <a:gdLst/>
                <a:ahLst/>
                <a:cxnLst/>
                <a:rect l="l" t="t" r="r" b="b"/>
                <a:pathLst>
                  <a:path w="87630" h="295910">
                    <a:moveTo>
                      <a:pt x="74930" y="295910"/>
                    </a:moveTo>
                    <a:lnTo>
                      <a:pt x="12700" y="295910"/>
                    </a:lnTo>
                    <a:cubicBezTo>
                      <a:pt x="6350" y="295910"/>
                      <a:pt x="0" y="290830"/>
                      <a:pt x="0" y="283210"/>
                    </a:cubicBezTo>
                    <a:lnTo>
                      <a:pt x="0" y="12700"/>
                    </a:lnTo>
                    <a:cubicBezTo>
                      <a:pt x="0" y="6350"/>
                      <a:pt x="5080" y="0"/>
                      <a:pt x="12700" y="0"/>
                    </a:cubicBezTo>
                    <a:lnTo>
                      <a:pt x="74930" y="0"/>
                    </a:lnTo>
                    <a:cubicBezTo>
                      <a:pt x="81280" y="0"/>
                      <a:pt x="87630" y="5080"/>
                      <a:pt x="87630" y="12700"/>
                    </a:cubicBezTo>
                    <a:lnTo>
                      <a:pt x="87630" y="283210"/>
                    </a:lnTo>
                    <a:cubicBezTo>
                      <a:pt x="87630" y="290830"/>
                      <a:pt x="81280" y="295910"/>
                      <a:pt x="74930" y="295910"/>
                    </a:cubicBezTo>
                  </a:path>
                </a:pathLst>
              </a:custGeom>
              <a:solidFill>
                <a:srgbClr val="252726"/>
              </a:solidFill>
            </p:spPr>
          </p:sp>
          <p:sp>
            <p:nvSpPr>
              <p:cNvPr id="18" name="Freeform 18"/>
              <p:cNvSpPr/>
              <p:nvPr/>
            </p:nvSpPr>
            <p:spPr>
              <a:xfrm>
                <a:off x="313690" y="1602740"/>
                <a:ext cx="87630" cy="295910"/>
              </a:xfrm>
              <a:custGeom>
                <a:avLst/>
                <a:gdLst/>
                <a:ahLst/>
                <a:cxnLst/>
                <a:rect l="l" t="t" r="r" b="b"/>
                <a:pathLst>
                  <a:path w="87630" h="295910">
                    <a:moveTo>
                      <a:pt x="74930" y="295910"/>
                    </a:moveTo>
                    <a:lnTo>
                      <a:pt x="12700" y="295910"/>
                    </a:lnTo>
                    <a:cubicBezTo>
                      <a:pt x="6350" y="295910"/>
                      <a:pt x="0" y="290830"/>
                      <a:pt x="0" y="283210"/>
                    </a:cubicBezTo>
                    <a:lnTo>
                      <a:pt x="0" y="12700"/>
                    </a:lnTo>
                    <a:cubicBezTo>
                      <a:pt x="0" y="6350"/>
                      <a:pt x="5080" y="0"/>
                      <a:pt x="12700" y="0"/>
                    </a:cubicBezTo>
                    <a:lnTo>
                      <a:pt x="74930" y="0"/>
                    </a:lnTo>
                    <a:cubicBezTo>
                      <a:pt x="81280" y="0"/>
                      <a:pt x="87630" y="5080"/>
                      <a:pt x="87630" y="12700"/>
                    </a:cubicBezTo>
                    <a:lnTo>
                      <a:pt x="87630" y="283210"/>
                    </a:lnTo>
                    <a:cubicBezTo>
                      <a:pt x="86360" y="290830"/>
                      <a:pt x="81280" y="295910"/>
                      <a:pt x="74930" y="295910"/>
                    </a:cubicBezTo>
                  </a:path>
                </a:pathLst>
              </a:custGeom>
              <a:solidFill>
                <a:srgbClr val="252726"/>
              </a:solidFill>
            </p:spPr>
          </p:sp>
          <p:sp>
            <p:nvSpPr>
              <p:cNvPr id="19" name="Freeform 19"/>
              <p:cNvSpPr/>
              <p:nvPr/>
            </p:nvSpPr>
            <p:spPr>
              <a:xfrm>
                <a:off x="650240" y="1602740"/>
                <a:ext cx="87630" cy="295910"/>
              </a:xfrm>
              <a:custGeom>
                <a:avLst/>
                <a:gdLst/>
                <a:ahLst/>
                <a:cxnLst/>
                <a:rect l="l" t="t" r="r" b="b"/>
                <a:pathLst>
                  <a:path w="87630" h="295910">
                    <a:moveTo>
                      <a:pt x="74930" y="295910"/>
                    </a:moveTo>
                    <a:lnTo>
                      <a:pt x="12700" y="295910"/>
                    </a:lnTo>
                    <a:cubicBezTo>
                      <a:pt x="6350" y="295910"/>
                      <a:pt x="0" y="290830"/>
                      <a:pt x="0" y="283210"/>
                    </a:cubicBezTo>
                    <a:lnTo>
                      <a:pt x="0" y="12700"/>
                    </a:lnTo>
                    <a:cubicBezTo>
                      <a:pt x="0" y="6350"/>
                      <a:pt x="5080" y="0"/>
                      <a:pt x="12700" y="0"/>
                    </a:cubicBezTo>
                    <a:lnTo>
                      <a:pt x="74930" y="0"/>
                    </a:lnTo>
                    <a:cubicBezTo>
                      <a:pt x="81280" y="0"/>
                      <a:pt x="87630" y="5080"/>
                      <a:pt x="87630" y="12700"/>
                    </a:cubicBezTo>
                    <a:lnTo>
                      <a:pt x="87630" y="283210"/>
                    </a:lnTo>
                    <a:cubicBezTo>
                      <a:pt x="86360" y="290830"/>
                      <a:pt x="81280" y="295910"/>
                      <a:pt x="74930" y="295910"/>
                    </a:cubicBezTo>
                  </a:path>
                </a:pathLst>
              </a:custGeom>
              <a:solidFill>
                <a:srgbClr val="252726"/>
              </a:solidFill>
            </p:spPr>
          </p:sp>
          <p:sp>
            <p:nvSpPr>
              <p:cNvPr id="20" name="Freeform 20"/>
              <p:cNvSpPr/>
              <p:nvPr/>
            </p:nvSpPr>
            <p:spPr>
              <a:xfrm>
                <a:off x="817880" y="1602740"/>
                <a:ext cx="87630" cy="295910"/>
              </a:xfrm>
              <a:custGeom>
                <a:avLst/>
                <a:gdLst/>
                <a:ahLst/>
                <a:cxnLst/>
                <a:rect l="l" t="t" r="r" b="b"/>
                <a:pathLst>
                  <a:path w="87630" h="295910">
                    <a:moveTo>
                      <a:pt x="74930" y="295910"/>
                    </a:moveTo>
                    <a:lnTo>
                      <a:pt x="12700" y="295910"/>
                    </a:lnTo>
                    <a:cubicBezTo>
                      <a:pt x="6350" y="295910"/>
                      <a:pt x="0" y="290830"/>
                      <a:pt x="0" y="283210"/>
                    </a:cubicBezTo>
                    <a:lnTo>
                      <a:pt x="0" y="12700"/>
                    </a:lnTo>
                    <a:cubicBezTo>
                      <a:pt x="0" y="6350"/>
                      <a:pt x="5080" y="0"/>
                      <a:pt x="12700" y="0"/>
                    </a:cubicBezTo>
                    <a:lnTo>
                      <a:pt x="74930" y="0"/>
                    </a:lnTo>
                    <a:cubicBezTo>
                      <a:pt x="81280" y="0"/>
                      <a:pt x="87630" y="5080"/>
                      <a:pt x="87630" y="12700"/>
                    </a:cubicBezTo>
                    <a:lnTo>
                      <a:pt x="87630" y="283210"/>
                    </a:lnTo>
                    <a:cubicBezTo>
                      <a:pt x="87630" y="290830"/>
                      <a:pt x="81280" y="295910"/>
                      <a:pt x="74930" y="295910"/>
                    </a:cubicBezTo>
                  </a:path>
                </a:pathLst>
              </a:custGeom>
              <a:solidFill>
                <a:srgbClr val="252726"/>
              </a:solidFill>
            </p:spPr>
          </p:sp>
          <p:sp>
            <p:nvSpPr>
              <p:cNvPr id="21" name="Freeform 21"/>
              <p:cNvSpPr/>
              <p:nvPr/>
            </p:nvSpPr>
            <p:spPr>
              <a:xfrm>
                <a:off x="754380" y="1602740"/>
                <a:ext cx="46990" cy="295910"/>
              </a:xfrm>
              <a:custGeom>
                <a:avLst/>
                <a:gdLst/>
                <a:ahLst/>
                <a:cxnLst/>
                <a:rect l="l" t="t" r="r" b="b"/>
                <a:pathLst>
                  <a:path w="46990" h="295910">
                    <a:moveTo>
                      <a:pt x="34290" y="295910"/>
                    </a:moveTo>
                    <a:lnTo>
                      <a:pt x="12700" y="295910"/>
                    </a:lnTo>
                    <a:cubicBezTo>
                      <a:pt x="6350" y="295910"/>
                      <a:pt x="0" y="290830"/>
                      <a:pt x="0" y="283210"/>
                    </a:cubicBezTo>
                    <a:lnTo>
                      <a:pt x="0" y="12700"/>
                    </a:lnTo>
                    <a:cubicBezTo>
                      <a:pt x="0" y="6350"/>
                      <a:pt x="5080" y="0"/>
                      <a:pt x="12700" y="0"/>
                    </a:cubicBezTo>
                    <a:lnTo>
                      <a:pt x="34290" y="0"/>
                    </a:lnTo>
                    <a:cubicBezTo>
                      <a:pt x="40640" y="0"/>
                      <a:pt x="46990" y="5080"/>
                      <a:pt x="46990" y="12700"/>
                    </a:cubicBezTo>
                    <a:lnTo>
                      <a:pt x="46990" y="283210"/>
                    </a:lnTo>
                    <a:cubicBezTo>
                      <a:pt x="45720" y="290830"/>
                      <a:pt x="40640" y="295910"/>
                      <a:pt x="34290" y="295910"/>
                    </a:cubicBezTo>
                  </a:path>
                </a:pathLst>
              </a:custGeom>
              <a:solidFill>
                <a:srgbClr val="252726"/>
              </a:solidFill>
            </p:spPr>
          </p:sp>
          <p:sp>
            <p:nvSpPr>
              <p:cNvPr id="22" name="Freeform 22"/>
              <p:cNvSpPr/>
              <p:nvPr/>
            </p:nvSpPr>
            <p:spPr>
              <a:xfrm>
                <a:off x="585470" y="1602740"/>
                <a:ext cx="46990" cy="295910"/>
              </a:xfrm>
              <a:custGeom>
                <a:avLst/>
                <a:gdLst/>
                <a:ahLst/>
                <a:cxnLst/>
                <a:rect l="l" t="t" r="r" b="b"/>
                <a:pathLst>
                  <a:path w="46990" h="295910">
                    <a:moveTo>
                      <a:pt x="34290" y="295910"/>
                    </a:moveTo>
                    <a:lnTo>
                      <a:pt x="12700" y="295910"/>
                    </a:lnTo>
                    <a:cubicBezTo>
                      <a:pt x="6350" y="295910"/>
                      <a:pt x="0" y="290830"/>
                      <a:pt x="0" y="283210"/>
                    </a:cubicBezTo>
                    <a:lnTo>
                      <a:pt x="0" y="12700"/>
                    </a:lnTo>
                    <a:cubicBezTo>
                      <a:pt x="0" y="6350"/>
                      <a:pt x="5080" y="0"/>
                      <a:pt x="12700" y="0"/>
                    </a:cubicBezTo>
                    <a:lnTo>
                      <a:pt x="34290" y="0"/>
                    </a:lnTo>
                    <a:cubicBezTo>
                      <a:pt x="40640" y="0"/>
                      <a:pt x="46990" y="5080"/>
                      <a:pt x="46990" y="12700"/>
                    </a:cubicBezTo>
                    <a:lnTo>
                      <a:pt x="46990" y="283210"/>
                    </a:lnTo>
                    <a:cubicBezTo>
                      <a:pt x="46990" y="290830"/>
                      <a:pt x="41910" y="295910"/>
                      <a:pt x="34290" y="295910"/>
                    </a:cubicBezTo>
                  </a:path>
                </a:pathLst>
              </a:custGeom>
              <a:solidFill>
                <a:srgbClr val="252726"/>
              </a:solidFill>
            </p:spPr>
          </p:sp>
          <p:sp>
            <p:nvSpPr>
              <p:cNvPr id="23" name="Freeform 23"/>
              <p:cNvSpPr/>
              <p:nvPr/>
            </p:nvSpPr>
            <p:spPr>
              <a:xfrm>
                <a:off x="417830" y="1602740"/>
                <a:ext cx="46990" cy="295910"/>
              </a:xfrm>
              <a:custGeom>
                <a:avLst/>
                <a:gdLst/>
                <a:ahLst/>
                <a:cxnLst/>
                <a:rect l="l" t="t" r="r" b="b"/>
                <a:pathLst>
                  <a:path w="46990" h="295910">
                    <a:moveTo>
                      <a:pt x="34290" y="295910"/>
                    </a:moveTo>
                    <a:lnTo>
                      <a:pt x="12700" y="295910"/>
                    </a:lnTo>
                    <a:cubicBezTo>
                      <a:pt x="6350" y="295910"/>
                      <a:pt x="0" y="290830"/>
                      <a:pt x="0" y="283210"/>
                    </a:cubicBezTo>
                    <a:lnTo>
                      <a:pt x="0" y="12700"/>
                    </a:lnTo>
                    <a:cubicBezTo>
                      <a:pt x="0" y="6350"/>
                      <a:pt x="5080" y="0"/>
                      <a:pt x="12700" y="0"/>
                    </a:cubicBezTo>
                    <a:lnTo>
                      <a:pt x="34290" y="0"/>
                    </a:lnTo>
                    <a:cubicBezTo>
                      <a:pt x="40640" y="0"/>
                      <a:pt x="46990" y="5080"/>
                      <a:pt x="46990" y="12700"/>
                    </a:cubicBezTo>
                    <a:lnTo>
                      <a:pt x="46990" y="283210"/>
                    </a:lnTo>
                    <a:cubicBezTo>
                      <a:pt x="45720" y="290830"/>
                      <a:pt x="40640" y="295910"/>
                      <a:pt x="34290" y="295910"/>
                    </a:cubicBezTo>
                  </a:path>
                </a:pathLst>
              </a:custGeom>
              <a:solidFill>
                <a:srgbClr val="252726"/>
              </a:solidFill>
            </p:spPr>
          </p:sp>
          <p:sp>
            <p:nvSpPr>
              <p:cNvPr id="24" name="Freeform 24"/>
              <p:cNvSpPr/>
              <p:nvPr/>
            </p:nvSpPr>
            <p:spPr>
              <a:xfrm>
                <a:off x="248920" y="1602740"/>
                <a:ext cx="46990" cy="295910"/>
              </a:xfrm>
              <a:custGeom>
                <a:avLst/>
                <a:gdLst/>
                <a:ahLst/>
                <a:cxnLst/>
                <a:rect l="l" t="t" r="r" b="b"/>
                <a:pathLst>
                  <a:path w="46990" h="295910">
                    <a:moveTo>
                      <a:pt x="34290" y="295910"/>
                    </a:moveTo>
                    <a:lnTo>
                      <a:pt x="12700" y="295910"/>
                    </a:lnTo>
                    <a:cubicBezTo>
                      <a:pt x="6350" y="295910"/>
                      <a:pt x="0" y="290830"/>
                      <a:pt x="0" y="283210"/>
                    </a:cubicBezTo>
                    <a:lnTo>
                      <a:pt x="0" y="12700"/>
                    </a:lnTo>
                    <a:cubicBezTo>
                      <a:pt x="0" y="6350"/>
                      <a:pt x="5080" y="0"/>
                      <a:pt x="12700" y="0"/>
                    </a:cubicBezTo>
                    <a:lnTo>
                      <a:pt x="34290" y="0"/>
                    </a:lnTo>
                    <a:cubicBezTo>
                      <a:pt x="40640" y="0"/>
                      <a:pt x="46990" y="5080"/>
                      <a:pt x="46990" y="12700"/>
                    </a:cubicBezTo>
                    <a:lnTo>
                      <a:pt x="46990" y="283210"/>
                    </a:lnTo>
                    <a:cubicBezTo>
                      <a:pt x="46990" y="290830"/>
                      <a:pt x="41910" y="295910"/>
                      <a:pt x="34290" y="295910"/>
                    </a:cubicBezTo>
                  </a:path>
                </a:pathLst>
              </a:custGeom>
              <a:solidFill>
                <a:srgbClr val="252726"/>
              </a:solidFill>
            </p:spPr>
          </p:sp>
          <p:sp>
            <p:nvSpPr>
              <p:cNvPr id="25" name="Freeform 25"/>
              <p:cNvSpPr/>
              <p:nvPr/>
            </p:nvSpPr>
            <p:spPr>
              <a:xfrm>
                <a:off x="481330" y="1602740"/>
                <a:ext cx="87630" cy="295910"/>
              </a:xfrm>
              <a:custGeom>
                <a:avLst/>
                <a:gdLst/>
                <a:ahLst/>
                <a:cxnLst/>
                <a:rect l="l" t="t" r="r" b="b"/>
                <a:pathLst>
                  <a:path w="87630" h="295910">
                    <a:moveTo>
                      <a:pt x="74930" y="295910"/>
                    </a:moveTo>
                    <a:lnTo>
                      <a:pt x="12700" y="295910"/>
                    </a:lnTo>
                    <a:cubicBezTo>
                      <a:pt x="6350" y="295910"/>
                      <a:pt x="0" y="290830"/>
                      <a:pt x="0" y="283210"/>
                    </a:cubicBezTo>
                    <a:lnTo>
                      <a:pt x="0" y="12700"/>
                    </a:lnTo>
                    <a:cubicBezTo>
                      <a:pt x="0" y="6350"/>
                      <a:pt x="5080" y="0"/>
                      <a:pt x="12700" y="0"/>
                    </a:cubicBezTo>
                    <a:lnTo>
                      <a:pt x="74930" y="0"/>
                    </a:lnTo>
                    <a:cubicBezTo>
                      <a:pt x="81280" y="0"/>
                      <a:pt x="87630" y="5080"/>
                      <a:pt x="87630" y="12700"/>
                    </a:cubicBezTo>
                    <a:lnTo>
                      <a:pt x="87630" y="283210"/>
                    </a:lnTo>
                    <a:cubicBezTo>
                      <a:pt x="87630" y="290830"/>
                      <a:pt x="81280" y="295910"/>
                      <a:pt x="74930" y="295910"/>
                    </a:cubicBezTo>
                  </a:path>
                </a:pathLst>
              </a:custGeom>
              <a:solidFill>
                <a:srgbClr val="252726"/>
              </a:solidFill>
            </p:spPr>
          </p:sp>
          <p:sp>
            <p:nvSpPr>
              <p:cNvPr id="26" name="Freeform 26"/>
              <p:cNvSpPr/>
              <p:nvPr/>
            </p:nvSpPr>
            <p:spPr>
              <a:xfrm>
                <a:off x="187960" y="1201420"/>
                <a:ext cx="673100" cy="138430"/>
              </a:xfrm>
              <a:custGeom>
                <a:avLst/>
                <a:gdLst/>
                <a:ahLst/>
                <a:cxnLst/>
                <a:rect l="l" t="t" r="r" b="b"/>
                <a:pathLst>
                  <a:path w="673100" h="138430">
                    <a:moveTo>
                      <a:pt x="8890" y="0"/>
                    </a:moveTo>
                    <a:lnTo>
                      <a:pt x="0" y="3810"/>
                    </a:lnTo>
                    <a:lnTo>
                      <a:pt x="0" y="129540"/>
                    </a:lnTo>
                    <a:cubicBezTo>
                      <a:pt x="0" y="134620"/>
                      <a:pt x="3810" y="138430"/>
                      <a:pt x="8890" y="138430"/>
                    </a:cubicBezTo>
                    <a:lnTo>
                      <a:pt x="664210" y="138430"/>
                    </a:lnTo>
                    <a:cubicBezTo>
                      <a:pt x="669290" y="138430"/>
                      <a:pt x="673100" y="134620"/>
                      <a:pt x="673100" y="129540"/>
                    </a:cubicBezTo>
                    <a:lnTo>
                      <a:pt x="673100" y="8890"/>
                    </a:lnTo>
                    <a:cubicBezTo>
                      <a:pt x="673100" y="3810"/>
                      <a:pt x="669290" y="0"/>
                      <a:pt x="664210" y="0"/>
                    </a:cubicBezTo>
                    <a:close/>
                  </a:path>
                </a:pathLst>
              </a:custGeom>
              <a:solidFill>
                <a:srgbClr val="C8C8CA"/>
              </a:solidFill>
            </p:spPr>
          </p:sp>
          <p:sp>
            <p:nvSpPr>
              <p:cNvPr id="27" name="Freeform 27"/>
              <p:cNvSpPr/>
              <p:nvPr/>
            </p:nvSpPr>
            <p:spPr>
              <a:xfrm>
                <a:off x="886460" y="1201420"/>
                <a:ext cx="100330" cy="386080"/>
              </a:xfrm>
              <a:custGeom>
                <a:avLst/>
                <a:gdLst/>
                <a:ahLst/>
                <a:cxnLst/>
                <a:rect l="l" t="t" r="r" b="b"/>
                <a:pathLst>
                  <a:path w="100330" h="386080">
                    <a:moveTo>
                      <a:pt x="12700" y="0"/>
                    </a:moveTo>
                    <a:lnTo>
                      <a:pt x="87630" y="0"/>
                    </a:lnTo>
                    <a:cubicBezTo>
                      <a:pt x="93980" y="0"/>
                      <a:pt x="100330" y="5080"/>
                      <a:pt x="100330" y="12700"/>
                    </a:cubicBezTo>
                    <a:lnTo>
                      <a:pt x="100330" y="373380"/>
                    </a:lnTo>
                    <a:cubicBezTo>
                      <a:pt x="100330" y="379730"/>
                      <a:pt x="95250" y="386080"/>
                      <a:pt x="87630" y="386080"/>
                    </a:cubicBezTo>
                    <a:lnTo>
                      <a:pt x="12700" y="386080"/>
                    </a:lnTo>
                    <a:cubicBezTo>
                      <a:pt x="6350" y="386080"/>
                      <a:pt x="0" y="381000"/>
                      <a:pt x="0" y="373380"/>
                    </a:cubicBezTo>
                    <a:lnTo>
                      <a:pt x="0" y="11430"/>
                    </a:lnTo>
                    <a:cubicBezTo>
                      <a:pt x="0" y="5080"/>
                      <a:pt x="6350" y="0"/>
                      <a:pt x="12700" y="0"/>
                    </a:cubicBezTo>
                  </a:path>
                </a:pathLst>
              </a:custGeom>
              <a:solidFill>
                <a:srgbClr val="414142"/>
              </a:solidFill>
            </p:spPr>
          </p:sp>
          <p:sp>
            <p:nvSpPr>
              <p:cNvPr id="28" name="Freeform 28"/>
              <p:cNvSpPr/>
              <p:nvPr/>
            </p:nvSpPr>
            <p:spPr>
              <a:xfrm>
                <a:off x="63500" y="1201420"/>
                <a:ext cx="100330" cy="386080"/>
              </a:xfrm>
              <a:custGeom>
                <a:avLst/>
                <a:gdLst/>
                <a:ahLst/>
                <a:cxnLst/>
                <a:rect l="l" t="t" r="r" b="b"/>
                <a:pathLst>
                  <a:path w="100330" h="386080">
                    <a:moveTo>
                      <a:pt x="12700" y="0"/>
                    </a:moveTo>
                    <a:lnTo>
                      <a:pt x="87630" y="0"/>
                    </a:lnTo>
                    <a:cubicBezTo>
                      <a:pt x="93980" y="0"/>
                      <a:pt x="100330" y="5080"/>
                      <a:pt x="100330" y="12700"/>
                    </a:cubicBezTo>
                    <a:lnTo>
                      <a:pt x="100330" y="373380"/>
                    </a:lnTo>
                    <a:cubicBezTo>
                      <a:pt x="100330" y="379730"/>
                      <a:pt x="95250" y="386080"/>
                      <a:pt x="87630" y="386080"/>
                    </a:cubicBezTo>
                    <a:lnTo>
                      <a:pt x="12700" y="386080"/>
                    </a:lnTo>
                    <a:cubicBezTo>
                      <a:pt x="6350" y="386080"/>
                      <a:pt x="0" y="381000"/>
                      <a:pt x="0" y="373380"/>
                    </a:cubicBezTo>
                    <a:lnTo>
                      <a:pt x="0" y="11430"/>
                    </a:lnTo>
                    <a:cubicBezTo>
                      <a:pt x="0" y="5080"/>
                      <a:pt x="5080" y="0"/>
                      <a:pt x="12700" y="0"/>
                    </a:cubicBezTo>
                  </a:path>
                </a:pathLst>
              </a:custGeom>
              <a:solidFill>
                <a:srgbClr val="414142"/>
              </a:solidFill>
            </p:spPr>
          </p:sp>
          <p:sp>
            <p:nvSpPr>
              <p:cNvPr id="29" name="Freeform 29"/>
              <p:cNvSpPr/>
              <p:nvPr/>
            </p:nvSpPr>
            <p:spPr>
              <a:xfrm>
                <a:off x="189230" y="1913890"/>
                <a:ext cx="673100" cy="146050"/>
              </a:xfrm>
              <a:custGeom>
                <a:avLst/>
                <a:gdLst/>
                <a:ahLst/>
                <a:cxnLst/>
                <a:rect l="l" t="t" r="r" b="b"/>
                <a:pathLst>
                  <a:path w="673100" h="146050">
                    <a:moveTo>
                      <a:pt x="660400" y="146050"/>
                    </a:moveTo>
                    <a:lnTo>
                      <a:pt x="12700" y="146050"/>
                    </a:lnTo>
                    <a:cubicBezTo>
                      <a:pt x="6350" y="146050"/>
                      <a:pt x="0" y="140970"/>
                      <a:pt x="0" y="133350"/>
                    </a:cubicBezTo>
                    <a:lnTo>
                      <a:pt x="0" y="12700"/>
                    </a:lnTo>
                    <a:cubicBezTo>
                      <a:pt x="0" y="6350"/>
                      <a:pt x="5080" y="0"/>
                      <a:pt x="12700" y="0"/>
                    </a:cubicBezTo>
                    <a:lnTo>
                      <a:pt x="660400" y="0"/>
                    </a:lnTo>
                    <a:cubicBezTo>
                      <a:pt x="666750" y="0"/>
                      <a:pt x="673100" y="5080"/>
                      <a:pt x="673100" y="12700"/>
                    </a:cubicBezTo>
                    <a:lnTo>
                      <a:pt x="673100" y="133350"/>
                    </a:lnTo>
                    <a:cubicBezTo>
                      <a:pt x="673100" y="140970"/>
                      <a:pt x="666750" y="146050"/>
                      <a:pt x="660400" y="146050"/>
                    </a:cubicBezTo>
                  </a:path>
                </a:pathLst>
              </a:custGeom>
              <a:solidFill>
                <a:srgbClr val="414142"/>
              </a:solidFill>
            </p:spPr>
          </p:sp>
          <p:sp>
            <p:nvSpPr>
              <p:cNvPr id="30" name="Freeform 30"/>
              <p:cNvSpPr/>
              <p:nvPr/>
            </p:nvSpPr>
            <p:spPr>
              <a:xfrm>
                <a:off x="130810" y="2076450"/>
                <a:ext cx="789940" cy="49530"/>
              </a:xfrm>
              <a:custGeom>
                <a:avLst/>
                <a:gdLst/>
                <a:ahLst/>
                <a:cxnLst/>
                <a:rect l="l" t="t" r="r" b="b"/>
                <a:pathLst>
                  <a:path w="789940" h="49530">
                    <a:moveTo>
                      <a:pt x="778510" y="49530"/>
                    </a:moveTo>
                    <a:lnTo>
                      <a:pt x="11430" y="49530"/>
                    </a:lnTo>
                    <a:cubicBezTo>
                      <a:pt x="2540" y="49530"/>
                      <a:pt x="0" y="38100"/>
                      <a:pt x="7620" y="33020"/>
                    </a:cubicBezTo>
                    <a:lnTo>
                      <a:pt x="63500" y="1270"/>
                    </a:lnTo>
                    <a:cubicBezTo>
                      <a:pt x="64770" y="0"/>
                      <a:pt x="66040" y="0"/>
                      <a:pt x="67310" y="0"/>
                    </a:cubicBezTo>
                    <a:lnTo>
                      <a:pt x="722630" y="0"/>
                    </a:lnTo>
                    <a:cubicBezTo>
                      <a:pt x="723900" y="0"/>
                      <a:pt x="725170" y="0"/>
                      <a:pt x="726440" y="1270"/>
                    </a:cubicBezTo>
                    <a:lnTo>
                      <a:pt x="782320" y="33020"/>
                    </a:lnTo>
                    <a:cubicBezTo>
                      <a:pt x="789940" y="38100"/>
                      <a:pt x="786130" y="49530"/>
                      <a:pt x="778510" y="49530"/>
                    </a:cubicBezTo>
                  </a:path>
                </a:pathLst>
              </a:custGeom>
              <a:solidFill>
                <a:srgbClr val="414142"/>
              </a:solidFill>
            </p:spPr>
          </p:sp>
          <p:sp>
            <p:nvSpPr>
              <p:cNvPr id="31" name="Freeform 31"/>
              <p:cNvSpPr/>
              <p:nvPr/>
            </p:nvSpPr>
            <p:spPr>
              <a:xfrm>
                <a:off x="127000" y="2142490"/>
                <a:ext cx="797560" cy="257810"/>
              </a:xfrm>
              <a:custGeom>
                <a:avLst/>
                <a:gdLst/>
                <a:ahLst/>
                <a:cxnLst/>
                <a:rect l="l" t="t" r="r" b="b"/>
                <a:pathLst>
                  <a:path w="797560" h="257810">
                    <a:moveTo>
                      <a:pt x="786130" y="0"/>
                    </a:moveTo>
                    <a:lnTo>
                      <a:pt x="10160" y="0"/>
                    </a:lnTo>
                    <a:cubicBezTo>
                      <a:pt x="2540" y="0"/>
                      <a:pt x="0" y="10160"/>
                      <a:pt x="6350" y="13970"/>
                    </a:cubicBezTo>
                    <a:lnTo>
                      <a:pt x="393700" y="256540"/>
                    </a:lnTo>
                    <a:cubicBezTo>
                      <a:pt x="396240" y="257810"/>
                      <a:pt x="398780" y="257810"/>
                      <a:pt x="401320" y="256540"/>
                    </a:cubicBezTo>
                    <a:lnTo>
                      <a:pt x="789940" y="13970"/>
                    </a:lnTo>
                    <a:cubicBezTo>
                      <a:pt x="797560" y="10160"/>
                      <a:pt x="795020" y="0"/>
                      <a:pt x="786130" y="0"/>
                    </a:cubicBezTo>
                  </a:path>
                </a:pathLst>
              </a:custGeom>
              <a:solidFill>
                <a:srgbClr val="B72A26"/>
              </a:solidFill>
            </p:spPr>
          </p:sp>
          <p:sp>
            <p:nvSpPr>
              <p:cNvPr id="32" name="Freeform 32"/>
              <p:cNvSpPr/>
              <p:nvPr/>
            </p:nvSpPr>
            <p:spPr>
              <a:xfrm>
                <a:off x="886460" y="63500"/>
                <a:ext cx="234950" cy="1027430"/>
              </a:xfrm>
              <a:custGeom>
                <a:avLst/>
                <a:gdLst/>
                <a:ahLst/>
                <a:cxnLst/>
                <a:rect l="l" t="t" r="r" b="b"/>
                <a:pathLst>
                  <a:path w="234950" h="1027430">
                    <a:moveTo>
                      <a:pt x="12700" y="1027430"/>
                    </a:moveTo>
                    <a:lnTo>
                      <a:pt x="222250" y="1027430"/>
                    </a:lnTo>
                    <a:cubicBezTo>
                      <a:pt x="228600" y="1027430"/>
                      <a:pt x="234950" y="1022350"/>
                      <a:pt x="234950" y="1014730"/>
                    </a:cubicBezTo>
                    <a:lnTo>
                      <a:pt x="234950" y="12700"/>
                    </a:lnTo>
                    <a:cubicBezTo>
                      <a:pt x="234950" y="6350"/>
                      <a:pt x="229870" y="0"/>
                      <a:pt x="222250" y="0"/>
                    </a:cubicBezTo>
                    <a:lnTo>
                      <a:pt x="12700" y="0"/>
                    </a:lnTo>
                    <a:cubicBezTo>
                      <a:pt x="6350" y="0"/>
                      <a:pt x="0" y="5080"/>
                      <a:pt x="0" y="12700"/>
                    </a:cubicBezTo>
                    <a:lnTo>
                      <a:pt x="0" y="1014730"/>
                    </a:lnTo>
                    <a:cubicBezTo>
                      <a:pt x="0" y="1022350"/>
                      <a:pt x="6350" y="1027430"/>
                      <a:pt x="12700" y="1027430"/>
                    </a:cubicBezTo>
                  </a:path>
                </a:pathLst>
              </a:custGeom>
              <a:solidFill>
                <a:srgbClr val="414142"/>
              </a:solidFill>
            </p:spPr>
          </p:sp>
        </p:grpSp>
        <p:grpSp>
          <p:nvGrpSpPr>
            <p:cNvPr id="33" name="Group 33"/>
            <p:cNvGrpSpPr>
              <a:grpSpLocks noChangeAspect="1"/>
            </p:cNvGrpSpPr>
            <p:nvPr/>
          </p:nvGrpSpPr>
          <p:grpSpPr>
            <a:xfrm>
              <a:off x="2352897" y="52084"/>
              <a:ext cx="1211506" cy="1254127"/>
              <a:chOff x="0" y="0"/>
              <a:chExt cx="2902407" cy="3004515"/>
            </a:xfrm>
          </p:grpSpPr>
          <p:sp>
            <p:nvSpPr>
              <p:cNvPr id="34" name="Freeform 34"/>
              <p:cNvSpPr/>
              <p:nvPr/>
            </p:nvSpPr>
            <p:spPr>
              <a:xfrm>
                <a:off x="0" y="0"/>
                <a:ext cx="2902458" cy="3004566"/>
              </a:xfrm>
              <a:custGeom>
                <a:avLst/>
                <a:gdLst/>
                <a:ahLst/>
                <a:cxnLst/>
                <a:rect l="l" t="t" r="r" b="b"/>
                <a:pathLst>
                  <a:path w="2902458" h="3004566">
                    <a:moveTo>
                      <a:pt x="1947037" y="1309370"/>
                    </a:moveTo>
                    <a:cubicBezTo>
                      <a:pt x="1872107" y="1375156"/>
                      <a:pt x="1767713" y="1406906"/>
                      <a:pt x="1633855" y="1406906"/>
                    </a:cubicBezTo>
                    <a:lnTo>
                      <a:pt x="828294" y="1406906"/>
                    </a:lnTo>
                    <a:lnTo>
                      <a:pt x="828294" y="667131"/>
                    </a:lnTo>
                    <a:lnTo>
                      <a:pt x="1633855" y="667131"/>
                    </a:lnTo>
                    <a:cubicBezTo>
                      <a:pt x="1767713" y="667131"/>
                      <a:pt x="1872107" y="698881"/>
                      <a:pt x="1947037" y="764667"/>
                    </a:cubicBezTo>
                    <a:cubicBezTo>
                      <a:pt x="2021967" y="830453"/>
                      <a:pt x="2058289" y="921258"/>
                      <a:pt x="2058289" y="1039241"/>
                    </a:cubicBezTo>
                    <a:cubicBezTo>
                      <a:pt x="2060575" y="1154938"/>
                      <a:pt x="2021967" y="1245743"/>
                      <a:pt x="1947037" y="1309243"/>
                    </a:cubicBezTo>
                    <a:moveTo>
                      <a:pt x="2337308" y="129286"/>
                    </a:moveTo>
                    <a:cubicBezTo>
                      <a:pt x="2153539" y="43053"/>
                      <a:pt x="1937893" y="0"/>
                      <a:pt x="1686052" y="0"/>
                    </a:cubicBezTo>
                    <a:lnTo>
                      <a:pt x="0" y="0"/>
                    </a:lnTo>
                    <a:lnTo>
                      <a:pt x="0" y="3004566"/>
                    </a:lnTo>
                    <a:lnTo>
                      <a:pt x="828294" y="3004566"/>
                    </a:lnTo>
                    <a:lnTo>
                      <a:pt x="828294" y="2074164"/>
                    </a:lnTo>
                    <a:lnTo>
                      <a:pt x="1686052" y="2074164"/>
                    </a:lnTo>
                    <a:cubicBezTo>
                      <a:pt x="1937893" y="2074164"/>
                      <a:pt x="2153539" y="2030984"/>
                      <a:pt x="2337308" y="1947037"/>
                    </a:cubicBezTo>
                    <a:cubicBezTo>
                      <a:pt x="2521077" y="1860804"/>
                      <a:pt x="2659507" y="1740535"/>
                      <a:pt x="2757170" y="1583944"/>
                    </a:cubicBezTo>
                    <a:cubicBezTo>
                      <a:pt x="2854833" y="1427353"/>
                      <a:pt x="2902458" y="1245870"/>
                      <a:pt x="2902458" y="1041527"/>
                    </a:cubicBezTo>
                    <a:cubicBezTo>
                      <a:pt x="2902458" y="832739"/>
                      <a:pt x="2854833" y="651256"/>
                      <a:pt x="2757170" y="494665"/>
                    </a:cubicBezTo>
                    <a:cubicBezTo>
                      <a:pt x="2659507" y="338074"/>
                      <a:pt x="2521204" y="215519"/>
                      <a:pt x="2337308" y="129286"/>
                    </a:cubicBezTo>
                  </a:path>
                </a:pathLst>
              </a:custGeom>
              <a:solidFill>
                <a:srgbClr val="414142"/>
              </a:solidFill>
            </p:spPr>
          </p:sp>
        </p:grpSp>
        <p:grpSp>
          <p:nvGrpSpPr>
            <p:cNvPr id="35" name="Group 35"/>
            <p:cNvGrpSpPr>
              <a:grpSpLocks noChangeAspect="1"/>
            </p:cNvGrpSpPr>
            <p:nvPr/>
          </p:nvGrpSpPr>
          <p:grpSpPr>
            <a:xfrm>
              <a:off x="2334485" y="1395382"/>
              <a:ext cx="1686045" cy="298866"/>
              <a:chOff x="0" y="0"/>
              <a:chExt cx="4039260" cy="715988"/>
            </a:xfrm>
          </p:grpSpPr>
          <p:sp>
            <p:nvSpPr>
              <p:cNvPr id="36" name="Freeform 36"/>
              <p:cNvSpPr/>
              <p:nvPr/>
            </p:nvSpPr>
            <p:spPr>
              <a:xfrm>
                <a:off x="63500" y="189611"/>
                <a:ext cx="606298" cy="431800"/>
              </a:xfrm>
              <a:custGeom>
                <a:avLst/>
                <a:gdLst/>
                <a:ahLst/>
                <a:cxnLst/>
                <a:rect l="l" t="t" r="r" b="b"/>
                <a:pathLst>
                  <a:path w="606298" h="431800">
                    <a:moveTo>
                      <a:pt x="303149" y="338074"/>
                    </a:moveTo>
                    <a:lnTo>
                      <a:pt x="150241" y="0"/>
                    </a:lnTo>
                    <a:lnTo>
                      <a:pt x="0" y="0"/>
                    </a:lnTo>
                    <a:lnTo>
                      <a:pt x="0" y="431800"/>
                    </a:lnTo>
                    <a:lnTo>
                      <a:pt x="92710" y="431800"/>
                    </a:lnTo>
                    <a:lnTo>
                      <a:pt x="92710" y="87630"/>
                    </a:lnTo>
                    <a:lnTo>
                      <a:pt x="252730" y="431800"/>
                    </a:lnTo>
                    <a:lnTo>
                      <a:pt x="353441" y="431800"/>
                    </a:lnTo>
                    <a:lnTo>
                      <a:pt x="512953" y="87884"/>
                    </a:lnTo>
                    <a:lnTo>
                      <a:pt x="512953" y="431800"/>
                    </a:lnTo>
                    <a:lnTo>
                      <a:pt x="606298" y="431800"/>
                    </a:lnTo>
                    <a:lnTo>
                      <a:pt x="606298" y="0"/>
                    </a:lnTo>
                    <a:lnTo>
                      <a:pt x="456057" y="0"/>
                    </a:lnTo>
                    <a:close/>
                  </a:path>
                </a:pathLst>
              </a:custGeom>
              <a:solidFill>
                <a:srgbClr val="414142"/>
              </a:solidFill>
            </p:spPr>
          </p:sp>
          <p:sp>
            <p:nvSpPr>
              <p:cNvPr id="37" name="Freeform 37"/>
              <p:cNvSpPr/>
              <p:nvPr/>
            </p:nvSpPr>
            <p:spPr>
              <a:xfrm>
                <a:off x="919099" y="63500"/>
                <a:ext cx="195707" cy="92710"/>
              </a:xfrm>
              <a:custGeom>
                <a:avLst/>
                <a:gdLst/>
                <a:ahLst/>
                <a:cxnLst/>
                <a:rect l="l" t="t" r="r" b="b"/>
                <a:pathLst>
                  <a:path w="195707" h="92710">
                    <a:moveTo>
                      <a:pt x="195707" y="0"/>
                    </a:moveTo>
                    <a:lnTo>
                      <a:pt x="84582" y="0"/>
                    </a:lnTo>
                    <a:lnTo>
                      <a:pt x="0" y="92710"/>
                    </a:lnTo>
                    <a:lnTo>
                      <a:pt x="98425" y="92710"/>
                    </a:lnTo>
                    <a:close/>
                  </a:path>
                </a:pathLst>
              </a:custGeom>
              <a:solidFill>
                <a:srgbClr val="414142"/>
              </a:solidFill>
            </p:spPr>
          </p:sp>
          <p:sp>
            <p:nvSpPr>
              <p:cNvPr id="38" name="Freeform 38"/>
              <p:cNvSpPr/>
              <p:nvPr/>
            </p:nvSpPr>
            <p:spPr>
              <a:xfrm>
                <a:off x="715899" y="189611"/>
                <a:ext cx="529717" cy="431800"/>
              </a:xfrm>
              <a:custGeom>
                <a:avLst/>
                <a:gdLst/>
                <a:ahLst/>
                <a:cxnLst/>
                <a:rect l="l" t="t" r="r" b="b"/>
                <a:pathLst>
                  <a:path w="529717" h="431800">
                    <a:moveTo>
                      <a:pt x="180975" y="261366"/>
                    </a:moveTo>
                    <a:lnTo>
                      <a:pt x="264795" y="75438"/>
                    </a:lnTo>
                    <a:lnTo>
                      <a:pt x="348615" y="261366"/>
                    </a:lnTo>
                    <a:close/>
                    <a:moveTo>
                      <a:pt x="202057" y="0"/>
                    </a:moveTo>
                    <a:lnTo>
                      <a:pt x="0" y="431800"/>
                    </a:lnTo>
                    <a:lnTo>
                      <a:pt x="104267" y="431800"/>
                    </a:lnTo>
                    <a:lnTo>
                      <a:pt x="145288" y="340868"/>
                    </a:lnTo>
                    <a:lnTo>
                      <a:pt x="384429" y="340868"/>
                    </a:lnTo>
                    <a:lnTo>
                      <a:pt x="425450" y="431800"/>
                    </a:lnTo>
                    <a:lnTo>
                      <a:pt x="529717" y="431800"/>
                    </a:lnTo>
                    <a:lnTo>
                      <a:pt x="327660" y="0"/>
                    </a:lnTo>
                    <a:close/>
                  </a:path>
                </a:pathLst>
              </a:custGeom>
              <a:solidFill>
                <a:srgbClr val="414142"/>
              </a:solidFill>
            </p:spPr>
          </p:sp>
          <p:sp>
            <p:nvSpPr>
              <p:cNvPr id="39" name="Freeform 39"/>
              <p:cNvSpPr/>
              <p:nvPr/>
            </p:nvSpPr>
            <p:spPr>
              <a:xfrm>
                <a:off x="1246124" y="180975"/>
                <a:ext cx="504317" cy="471551"/>
              </a:xfrm>
              <a:custGeom>
                <a:avLst/>
                <a:gdLst/>
                <a:ahLst/>
                <a:cxnLst/>
                <a:rect l="l" t="t" r="r" b="b"/>
                <a:pathLst>
                  <a:path w="504317" h="471551">
                    <a:moveTo>
                      <a:pt x="305181" y="270002"/>
                    </a:moveTo>
                    <a:lnTo>
                      <a:pt x="187706" y="270002"/>
                    </a:lnTo>
                    <a:lnTo>
                      <a:pt x="272415" y="361188"/>
                    </a:lnTo>
                    <a:cubicBezTo>
                      <a:pt x="265811" y="361696"/>
                      <a:pt x="259207" y="362077"/>
                      <a:pt x="252222" y="362077"/>
                    </a:cubicBezTo>
                    <a:cubicBezTo>
                      <a:pt x="221107" y="362077"/>
                      <a:pt x="194056" y="356489"/>
                      <a:pt x="171069" y="345313"/>
                    </a:cubicBezTo>
                    <a:cubicBezTo>
                      <a:pt x="148082" y="334137"/>
                      <a:pt x="130302" y="318262"/>
                      <a:pt x="117856" y="297561"/>
                    </a:cubicBezTo>
                    <a:cubicBezTo>
                      <a:pt x="105410" y="276860"/>
                      <a:pt x="99187" y="252476"/>
                      <a:pt x="99187" y="224409"/>
                    </a:cubicBezTo>
                    <a:cubicBezTo>
                      <a:pt x="99187" y="196342"/>
                      <a:pt x="105410" y="172085"/>
                      <a:pt x="117856" y="151257"/>
                    </a:cubicBezTo>
                    <a:cubicBezTo>
                      <a:pt x="130302" y="130429"/>
                      <a:pt x="148082" y="114554"/>
                      <a:pt x="171069" y="103505"/>
                    </a:cubicBezTo>
                    <a:cubicBezTo>
                      <a:pt x="194056" y="92456"/>
                      <a:pt x="221107" y="86868"/>
                      <a:pt x="252222" y="86868"/>
                    </a:cubicBezTo>
                    <a:cubicBezTo>
                      <a:pt x="283718" y="86868"/>
                      <a:pt x="310896" y="92456"/>
                      <a:pt x="333629" y="103505"/>
                    </a:cubicBezTo>
                    <a:cubicBezTo>
                      <a:pt x="356362" y="114554"/>
                      <a:pt x="374142" y="130556"/>
                      <a:pt x="386588" y="151257"/>
                    </a:cubicBezTo>
                    <a:cubicBezTo>
                      <a:pt x="399034" y="171958"/>
                      <a:pt x="405257" y="196342"/>
                      <a:pt x="405257" y="224409"/>
                    </a:cubicBezTo>
                    <a:cubicBezTo>
                      <a:pt x="405257" y="252476"/>
                      <a:pt x="399034" y="276733"/>
                      <a:pt x="386588" y="297561"/>
                    </a:cubicBezTo>
                    <a:lnTo>
                      <a:pt x="360045" y="328168"/>
                    </a:lnTo>
                    <a:close/>
                    <a:moveTo>
                      <a:pt x="472694" y="342265"/>
                    </a:moveTo>
                    <a:cubicBezTo>
                      <a:pt x="493776" y="308737"/>
                      <a:pt x="504317" y="269494"/>
                      <a:pt x="504317" y="224536"/>
                    </a:cubicBezTo>
                    <a:cubicBezTo>
                      <a:pt x="504317" y="179578"/>
                      <a:pt x="493776" y="140335"/>
                      <a:pt x="472694" y="106807"/>
                    </a:cubicBezTo>
                    <a:cubicBezTo>
                      <a:pt x="451612" y="73279"/>
                      <a:pt x="422148" y="46990"/>
                      <a:pt x="384302" y="28194"/>
                    </a:cubicBezTo>
                    <a:cubicBezTo>
                      <a:pt x="346456" y="9398"/>
                      <a:pt x="302387" y="0"/>
                      <a:pt x="252222" y="0"/>
                    </a:cubicBezTo>
                    <a:cubicBezTo>
                      <a:pt x="202057" y="0"/>
                      <a:pt x="157861" y="9398"/>
                      <a:pt x="120015" y="28194"/>
                    </a:cubicBezTo>
                    <a:cubicBezTo>
                      <a:pt x="82169" y="46990"/>
                      <a:pt x="52705" y="73152"/>
                      <a:pt x="31623" y="106807"/>
                    </a:cubicBezTo>
                    <a:cubicBezTo>
                      <a:pt x="10541" y="140462"/>
                      <a:pt x="0" y="179705"/>
                      <a:pt x="0" y="224536"/>
                    </a:cubicBezTo>
                    <a:cubicBezTo>
                      <a:pt x="0" y="269367"/>
                      <a:pt x="10541" y="308737"/>
                      <a:pt x="31623" y="342265"/>
                    </a:cubicBezTo>
                    <a:cubicBezTo>
                      <a:pt x="52705" y="375793"/>
                      <a:pt x="82169" y="402082"/>
                      <a:pt x="120015" y="420878"/>
                    </a:cubicBezTo>
                    <a:cubicBezTo>
                      <a:pt x="157861" y="439674"/>
                      <a:pt x="201930" y="449072"/>
                      <a:pt x="252222" y="449072"/>
                    </a:cubicBezTo>
                    <a:cubicBezTo>
                      <a:pt x="284988" y="449072"/>
                      <a:pt x="314960" y="444627"/>
                      <a:pt x="342392" y="436626"/>
                    </a:cubicBezTo>
                    <a:lnTo>
                      <a:pt x="374777" y="471551"/>
                    </a:lnTo>
                    <a:lnTo>
                      <a:pt x="495173" y="471551"/>
                    </a:lnTo>
                    <a:lnTo>
                      <a:pt x="423672" y="395732"/>
                    </a:lnTo>
                    <a:cubicBezTo>
                      <a:pt x="443103" y="380619"/>
                      <a:pt x="459740" y="363093"/>
                      <a:pt x="472694" y="342265"/>
                    </a:cubicBezTo>
                  </a:path>
                </a:pathLst>
              </a:custGeom>
              <a:solidFill>
                <a:srgbClr val="414142"/>
              </a:solidFill>
            </p:spPr>
          </p:sp>
          <p:sp>
            <p:nvSpPr>
              <p:cNvPr id="40" name="Freeform 40"/>
              <p:cNvSpPr/>
              <p:nvPr/>
            </p:nvSpPr>
            <p:spPr>
              <a:xfrm>
                <a:off x="1812671" y="189611"/>
                <a:ext cx="423926" cy="440436"/>
              </a:xfrm>
              <a:custGeom>
                <a:avLst/>
                <a:gdLst/>
                <a:ahLst/>
                <a:cxnLst/>
                <a:rect l="l" t="t" r="r" b="b"/>
                <a:pathLst>
                  <a:path w="423926" h="440436">
                    <a:moveTo>
                      <a:pt x="325882" y="242316"/>
                    </a:moveTo>
                    <a:cubicBezTo>
                      <a:pt x="325882" y="265430"/>
                      <a:pt x="321437" y="285115"/>
                      <a:pt x="312674" y="301625"/>
                    </a:cubicBezTo>
                    <a:cubicBezTo>
                      <a:pt x="303911" y="318135"/>
                      <a:pt x="290957" y="330962"/>
                      <a:pt x="274066" y="339979"/>
                    </a:cubicBezTo>
                    <a:cubicBezTo>
                      <a:pt x="257175" y="348996"/>
                      <a:pt x="236474" y="353568"/>
                      <a:pt x="211836" y="353568"/>
                    </a:cubicBezTo>
                    <a:cubicBezTo>
                      <a:pt x="187706" y="353568"/>
                      <a:pt x="167005" y="348996"/>
                      <a:pt x="149987" y="339979"/>
                    </a:cubicBezTo>
                    <a:cubicBezTo>
                      <a:pt x="132969" y="330962"/>
                      <a:pt x="120015" y="318135"/>
                      <a:pt x="111125" y="301625"/>
                    </a:cubicBezTo>
                    <a:cubicBezTo>
                      <a:pt x="102235" y="285115"/>
                      <a:pt x="97917" y="265430"/>
                      <a:pt x="97917" y="242316"/>
                    </a:cubicBezTo>
                    <a:lnTo>
                      <a:pt x="97917" y="0"/>
                    </a:lnTo>
                    <a:lnTo>
                      <a:pt x="0" y="0"/>
                    </a:lnTo>
                    <a:lnTo>
                      <a:pt x="0" y="247015"/>
                    </a:lnTo>
                    <a:cubicBezTo>
                      <a:pt x="0" y="285750"/>
                      <a:pt x="8890" y="319659"/>
                      <a:pt x="26797" y="348615"/>
                    </a:cubicBezTo>
                    <a:cubicBezTo>
                      <a:pt x="44704" y="377571"/>
                      <a:pt x="69342" y="400177"/>
                      <a:pt x="101092" y="416306"/>
                    </a:cubicBezTo>
                    <a:cubicBezTo>
                      <a:pt x="132842" y="432435"/>
                      <a:pt x="169672" y="440436"/>
                      <a:pt x="211963" y="440436"/>
                    </a:cubicBezTo>
                    <a:cubicBezTo>
                      <a:pt x="254254" y="440436"/>
                      <a:pt x="291211" y="432435"/>
                      <a:pt x="323088" y="416306"/>
                    </a:cubicBezTo>
                    <a:cubicBezTo>
                      <a:pt x="354965" y="400177"/>
                      <a:pt x="379730" y="377571"/>
                      <a:pt x="397383" y="348615"/>
                    </a:cubicBezTo>
                    <a:cubicBezTo>
                      <a:pt x="415036" y="319659"/>
                      <a:pt x="423926" y="285750"/>
                      <a:pt x="423926" y="247015"/>
                    </a:cubicBezTo>
                    <a:lnTo>
                      <a:pt x="423926" y="0"/>
                    </a:lnTo>
                    <a:lnTo>
                      <a:pt x="326009" y="0"/>
                    </a:lnTo>
                    <a:close/>
                  </a:path>
                </a:pathLst>
              </a:custGeom>
              <a:solidFill>
                <a:srgbClr val="414142"/>
              </a:solidFill>
            </p:spPr>
          </p:sp>
          <p:sp>
            <p:nvSpPr>
              <p:cNvPr id="41" name="Freeform 41"/>
              <p:cNvSpPr/>
              <p:nvPr/>
            </p:nvSpPr>
            <p:spPr>
              <a:xfrm>
                <a:off x="2319274" y="189611"/>
                <a:ext cx="97917" cy="431800"/>
              </a:xfrm>
              <a:custGeom>
                <a:avLst/>
                <a:gdLst/>
                <a:ahLst/>
                <a:cxnLst/>
                <a:rect l="l" t="t" r="r" b="b"/>
                <a:pathLst>
                  <a:path w="97917" h="431800">
                    <a:moveTo>
                      <a:pt x="0" y="431800"/>
                    </a:moveTo>
                    <a:lnTo>
                      <a:pt x="97917" y="431800"/>
                    </a:lnTo>
                    <a:lnTo>
                      <a:pt x="97917" y="0"/>
                    </a:lnTo>
                    <a:lnTo>
                      <a:pt x="0" y="0"/>
                    </a:lnTo>
                    <a:close/>
                  </a:path>
                </a:pathLst>
              </a:custGeom>
              <a:solidFill>
                <a:srgbClr val="414142"/>
              </a:solidFill>
            </p:spPr>
          </p:sp>
          <p:sp>
            <p:nvSpPr>
              <p:cNvPr id="42" name="Freeform 42"/>
              <p:cNvSpPr/>
              <p:nvPr/>
            </p:nvSpPr>
            <p:spPr>
              <a:xfrm>
                <a:off x="2505329" y="189611"/>
                <a:ext cx="461264" cy="431800"/>
              </a:xfrm>
              <a:custGeom>
                <a:avLst/>
                <a:gdLst/>
                <a:ahLst/>
                <a:cxnLst/>
                <a:rect l="l" t="t" r="r" b="b"/>
                <a:pathLst>
                  <a:path w="461264" h="431800">
                    <a:moveTo>
                      <a:pt x="366141" y="321691"/>
                    </a:moveTo>
                    <a:lnTo>
                      <a:pt x="126619" y="0"/>
                    </a:lnTo>
                    <a:lnTo>
                      <a:pt x="0" y="0"/>
                    </a:lnTo>
                    <a:lnTo>
                      <a:pt x="0" y="431800"/>
                    </a:lnTo>
                    <a:lnTo>
                      <a:pt x="94488" y="431800"/>
                    </a:lnTo>
                    <a:lnTo>
                      <a:pt x="94488" y="104267"/>
                    </a:lnTo>
                    <a:lnTo>
                      <a:pt x="337439" y="431800"/>
                    </a:lnTo>
                    <a:lnTo>
                      <a:pt x="461264" y="431800"/>
                    </a:lnTo>
                    <a:lnTo>
                      <a:pt x="461264" y="0"/>
                    </a:lnTo>
                    <a:lnTo>
                      <a:pt x="366141" y="0"/>
                    </a:lnTo>
                    <a:close/>
                  </a:path>
                </a:pathLst>
              </a:custGeom>
              <a:solidFill>
                <a:srgbClr val="414142"/>
              </a:solidFill>
            </p:spPr>
          </p:sp>
          <p:sp>
            <p:nvSpPr>
              <p:cNvPr id="43" name="Freeform 43"/>
              <p:cNvSpPr/>
              <p:nvPr/>
            </p:nvSpPr>
            <p:spPr>
              <a:xfrm>
                <a:off x="3012567" y="189611"/>
                <a:ext cx="529844" cy="431800"/>
              </a:xfrm>
              <a:custGeom>
                <a:avLst/>
                <a:gdLst/>
                <a:ahLst/>
                <a:cxnLst/>
                <a:rect l="l" t="t" r="r" b="b"/>
                <a:pathLst>
                  <a:path w="529844" h="431800">
                    <a:moveTo>
                      <a:pt x="180975" y="261366"/>
                    </a:moveTo>
                    <a:lnTo>
                      <a:pt x="264795" y="75438"/>
                    </a:lnTo>
                    <a:lnTo>
                      <a:pt x="348615" y="261366"/>
                    </a:lnTo>
                    <a:close/>
                    <a:moveTo>
                      <a:pt x="202057" y="0"/>
                    </a:moveTo>
                    <a:lnTo>
                      <a:pt x="0" y="431800"/>
                    </a:lnTo>
                    <a:lnTo>
                      <a:pt x="104267" y="431800"/>
                    </a:lnTo>
                    <a:lnTo>
                      <a:pt x="145288" y="340868"/>
                    </a:lnTo>
                    <a:lnTo>
                      <a:pt x="384556" y="340868"/>
                    </a:lnTo>
                    <a:lnTo>
                      <a:pt x="425577" y="431800"/>
                    </a:lnTo>
                    <a:lnTo>
                      <a:pt x="529844" y="431800"/>
                    </a:lnTo>
                    <a:lnTo>
                      <a:pt x="327533" y="0"/>
                    </a:lnTo>
                    <a:close/>
                  </a:path>
                </a:pathLst>
              </a:custGeom>
              <a:solidFill>
                <a:srgbClr val="414142"/>
              </a:solidFill>
            </p:spPr>
          </p:sp>
          <p:sp>
            <p:nvSpPr>
              <p:cNvPr id="44" name="Freeform 44"/>
              <p:cNvSpPr/>
              <p:nvPr/>
            </p:nvSpPr>
            <p:spPr>
              <a:xfrm>
                <a:off x="3544697" y="180975"/>
                <a:ext cx="431038" cy="449199"/>
              </a:xfrm>
              <a:custGeom>
                <a:avLst/>
                <a:gdLst/>
                <a:ahLst/>
                <a:cxnLst/>
                <a:rect l="l" t="t" r="r" b="b"/>
                <a:pathLst>
                  <a:path w="431038" h="449199">
                    <a:moveTo>
                      <a:pt x="365125" y="207518"/>
                    </a:moveTo>
                    <a:cubicBezTo>
                      <a:pt x="341503" y="198120"/>
                      <a:pt x="309753" y="191262"/>
                      <a:pt x="269875" y="187071"/>
                    </a:cubicBezTo>
                    <a:lnTo>
                      <a:pt x="179451" y="176149"/>
                    </a:lnTo>
                    <a:cubicBezTo>
                      <a:pt x="151765" y="172720"/>
                      <a:pt x="132461" y="167386"/>
                      <a:pt x="121539" y="160274"/>
                    </a:cubicBezTo>
                    <a:cubicBezTo>
                      <a:pt x="110617" y="153162"/>
                      <a:pt x="105156" y="143129"/>
                      <a:pt x="105156" y="130048"/>
                    </a:cubicBezTo>
                    <a:cubicBezTo>
                      <a:pt x="105156" y="113157"/>
                      <a:pt x="114427" y="100076"/>
                      <a:pt x="132842" y="90932"/>
                    </a:cubicBezTo>
                    <a:cubicBezTo>
                      <a:pt x="151256" y="81788"/>
                      <a:pt x="176022" y="77089"/>
                      <a:pt x="207137" y="77089"/>
                    </a:cubicBezTo>
                    <a:cubicBezTo>
                      <a:pt x="229362" y="77089"/>
                      <a:pt x="248793" y="79629"/>
                      <a:pt x="265303" y="84836"/>
                    </a:cubicBezTo>
                    <a:cubicBezTo>
                      <a:pt x="281812" y="90043"/>
                      <a:pt x="294767" y="97282"/>
                      <a:pt x="304165" y="106680"/>
                    </a:cubicBezTo>
                    <a:cubicBezTo>
                      <a:pt x="313562" y="116078"/>
                      <a:pt x="319278" y="127127"/>
                      <a:pt x="321183" y="139827"/>
                    </a:cubicBezTo>
                    <a:lnTo>
                      <a:pt x="420242" y="139827"/>
                    </a:lnTo>
                    <a:cubicBezTo>
                      <a:pt x="418718" y="111760"/>
                      <a:pt x="408685" y="87376"/>
                      <a:pt x="390271" y="66421"/>
                    </a:cubicBezTo>
                    <a:cubicBezTo>
                      <a:pt x="371856" y="45466"/>
                      <a:pt x="347091" y="29210"/>
                      <a:pt x="315975" y="17526"/>
                    </a:cubicBezTo>
                    <a:cubicBezTo>
                      <a:pt x="284860" y="5842"/>
                      <a:pt x="249428" y="0"/>
                      <a:pt x="209422" y="0"/>
                    </a:cubicBezTo>
                    <a:cubicBezTo>
                      <a:pt x="168401" y="0"/>
                      <a:pt x="132714" y="5334"/>
                      <a:pt x="102361" y="15875"/>
                    </a:cubicBezTo>
                    <a:cubicBezTo>
                      <a:pt x="72009" y="26416"/>
                      <a:pt x="48514" y="41656"/>
                      <a:pt x="31877" y="61595"/>
                    </a:cubicBezTo>
                    <a:cubicBezTo>
                      <a:pt x="15240" y="81534"/>
                      <a:pt x="6858" y="105791"/>
                      <a:pt x="6858" y="134112"/>
                    </a:cubicBezTo>
                    <a:cubicBezTo>
                      <a:pt x="6858" y="170180"/>
                      <a:pt x="19430" y="198247"/>
                      <a:pt x="44577" y="218440"/>
                    </a:cubicBezTo>
                    <a:cubicBezTo>
                      <a:pt x="69723" y="238633"/>
                      <a:pt x="110236" y="251714"/>
                      <a:pt x="166370" y="257937"/>
                    </a:cubicBezTo>
                    <a:lnTo>
                      <a:pt x="253365" y="267716"/>
                    </a:lnTo>
                    <a:cubicBezTo>
                      <a:pt x="284099" y="271145"/>
                      <a:pt x="305054" y="276606"/>
                      <a:pt x="316356" y="284099"/>
                    </a:cubicBezTo>
                    <a:cubicBezTo>
                      <a:pt x="327659" y="291592"/>
                      <a:pt x="333374" y="302260"/>
                      <a:pt x="333374" y="316103"/>
                    </a:cubicBezTo>
                    <a:cubicBezTo>
                      <a:pt x="333374" y="333756"/>
                      <a:pt x="323468" y="347472"/>
                      <a:pt x="303656" y="357251"/>
                    </a:cubicBezTo>
                    <a:cubicBezTo>
                      <a:pt x="283845" y="367030"/>
                      <a:pt x="256921" y="371983"/>
                      <a:pt x="222758" y="371983"/>
                    </a:cubicBezTo>
                    <a:cubicBezTo>
                      <a:pt x="199390" y="371983"/>
                      <a:pt x="178689" y="369062"/>
                      <a:pt x="160909" y="363093"/>
                    </a:cubicBezTo>
                    <a:cubicBezTo>
                      <a:pt x="143129" y="357124"/>
                      <a:pt x="128905" y="348742"/>
                      <a:pt x="118364" y="337693"/>
                    </a:cubicBezTo>
                    <a:cubicBezTo>
                      <a:pt x="107822" y="326644"/>
                      <a:pt x="101346" y="313944"/>
                      <a:pt x="99060" y="299466"/>
                    </a:cubicBezTo>
                    <a:lnTo>
                      <a:pt x="0" y="299466"/>
                    </a:lnTo>
                    <a:cubicBezTo>
                      <a:pt x="1524" y="329438"/>
                      <a:pt x="11684" y="355600"/>
                      <a:pt x="30480" y="378079"/>
                    </a:cubicBezTo>
                    <a:cubicBezTo>
                      <a:pt x="49275" y="400558"/>
                      <a:pt x="75057" y="417957"/>
                      <a:pt x="107569" y="430530"/>
                    </a:cubicBezTo>
                    <a:cubicBezTo>
                      <a:pt x="140081" y="443103"/>
                      <a:pt x="178054" y="449199"/>
                      <a:pt x="220980" y="449199"/>
                    </a:cubicBezTo>
                    <a:cubicBezTo>
                      <a:pt x="263144" y="449199"/>
                      <a:pt x="300101" y="443230"/>
                      <a:pt x="331470" y="431292"/>
                    </a:cubicBezTo>
                    <a:cubicBezTo>
                      <a:pt x="362839" y="419354"/>
                      <a:pt x="387350" y="402590"/>
                      <a:pt x="404876" y="380873"/>
                    </a:cubicBezTo>
                    <a:cubicBezTo>
                      <a:pt x="422402" y="359156"/>
                      <a:pt x="431038" y="334010"/>
                      <a:pt x="431038" y="305181"/>
                    </a:cubicBezTo>
                    <a:cubicBezTo>
                      <a:pt x="431038" y="280924"/>
                      <a:pt x="425958" y="260985"/>
                      <a:pt x="415798" y="245237"/>
                    </a:cubicBezTo>
                    <a:cubicBezTo>
                      <a:pt x="405637" y="229489"/>
                      <a:pt x="388747" y="216916"/>
                      <a:pt x="365125" y="207518"/>
                    </a:cubicBezTo>
                  </a:path>
                </a:pathLst>
              </a:custGeom>
              <a:solidFill>
                <a:srgbClr val="414142"/>
              </a:solidFill>
            </p:spPr>
          </p:sp>
        </p:grpSp>
        <p:grpSp>
          <p:nvGrpSpPr>
            <p:cNvPr id="45" name="Group 45"/>
            <p:cNvGrpSpPr>
              <a:grpSpLocks noChangeAspect="1"/>
            </p:cNvGrpSpPr>
            <p:nvPr/>
          </p:nvGrpSpPr>
          <p:grpSpPr>
            <a:xfrm>
              <a:off x="4056432" y="1448006"/>
              <a:ext cx="844891" cy="233264"/>
              <a:chOff x="0" y="0"/>
              <a:chExt cx="2024113" cy="558825"/>
            </a:xfrm>
          </p:grpSpPr>
          <p:sp>
            <p:nvSpPr>
              <p:cNvPr id="46" name="Freeform 46"/>
              <p:cNvSpPr/>
              <p:nvPr/>
            </p:nvSpPr>
            <p:spPr>
              <a:xfrm>
                <a:off x="63500" y="63500"/>
                <a:ext cx="401320" cy="431800"/>
              </a:xfrm>
              <a:custGeom>
                <a:avLst/>
                <a:gdLst/>
                <a:ahLst/>
                <a:cxnLst/>
                <a:rect l="l" t="t" r="r" b="b"/>
                <a:pathLst>
                  <a:path w="401320" h="431800">
                    <a:moveTo>
                      <a:pt x="283591" y="188341"/>
                    </a:moveTo>
                    <a:cubicBezTo>
                      <a:pt x="270764" y="199517"/>
                      <a:pt x="252984" y="205105"/>
                      <a:pt x="230378" y="205105"/>
                    </a:cubicBezTo>
                    <a:lnTo>
                      <a:pt x="97917" y="205105"/>
                    </a:lnTo>
                    <a:lnTo>
                      <a:pt x="97917" y="80645"/>
                    </a:lnTo>
                    <a:lnTo>
                      <a:pt x="230378" y="80645"/>
                    </a:lnTo>
                    <a:cubicBezTo>
                      <a:pt x="252984" y="80645"/>
                      <a:pt x="270764" y="86106"/>
                      <a:pt x="283591" y="97028"/>
                    </a:cubicBezTo>
                    <a:cubicBezTo>
                      <a:pt x="296418" y="107950"/>
                      <a:pt x="302895" y="123190"/>
                      <a:pt x="302895" y="142748"/>
                    </a:cubicBezTo>
                    <a:cubicBezTo>
                      <a:pt x="302895" y="161925"/>
                      <a:pt x="296418" y="177038"/>
                      <a:pt x="283591" y="188214"/>
                    </a:cubicBezTo>
                    <a:moveTo>
                      <a:pt x="401320" y="142748"/>
                    </a:moveTo>
                    <a:cubicBezTo>
                      <a:pt x="401320" y="114300"/>
                      <a:pt x="394716" y="89408"/>
                      <a:pt x="381508" y="67945"/>
                    </a:cubicBezTo>
                    <a:cubicBezTo>
                      <a:pt x="368300" y="46482"/>
                      <a:pt x="349123" y="29718"/>
                      <a:pt x="324231" y="17907"/>
                    </a:cubicBezTo>
                    <a:cubicBezTo>
                      <a:pt x="299339" y="6096"/>
                      <a:pt x="269621" y="0"/>
                      <a:pt x="235458" y="0"/>
                    </a:cubicBezTo>
                    <a:lnTo>
                      <a:pt x="0" y="0"/>
                    </a:lnTo>
                    <a:lnTo>
                      <a:pt x="0" y="431800"/>
                    </a:lnTo>
                    <a:lnTo>
                      <a:pt x="97917" y="431800"/>
                    </a:lnTo>
                    <a:lnTo>
                      <a:pt x="97917" y="285623"/>
                    </a:lnTo>
                    <a:lnTo>
                      <a:pt x="235458" y="285623"/>
                    </a:lnTo>
                    <a:cubicBezTo>
                      <a:pt x="269621" y="285623"/>
                      <a:pt x="299212" y="279527"/>
                      <a:pt x="324104" y="267462"/>
                    </a:cubicBezTo>
                    <a:cubicBezTo>
                      <a:pt x="348996" y="255397"/>
                      <a:pt x="368173" y="238633"/>
                      <a:pt x="381381" y="217424"/>
                    </a:cubicBezTo>
                    <a:cubicBezTo>
                      <a:pt x="394589" y="196215"/>
                      <a:pt x="401193" y="171323"/>
                      <a:pt x="401193" y="142875"/>
                    </a:cubicBezTo>
                  </a:path>
                </a:pathLst>
              </a:custGeom>
              <a:solidFill>
                <a:srgbClr val="414142"/>
              </a:solidFill>
            </p:spPr>
          </p:sp>
          <p:sp>
            <p:nvSpPr>
              <p:cNvPr id="47" name="Freeform 47"/>
              <p:cNvSpPr/>
              <p:nvPr/>
            </p:nvSpPr>
            <p:spPr>
              <a:xfrm>
                <a:off x="427990" y="63500"/>
                <a:ext cx="529717" cy="431800"/>
              </a:xfrm>
              <a:custGeom>
                <a:avLst/>
                <a:gdLst/>
                <a:ahLst/>
                <a:cxnLst/>
                <a:rect l="l" t="t" r="r" b="b"/>
                <a:pathLst>
                  <a:path w="529717" h="431800">
                    <a:moveTo>
                      <a:pt x="180975" y="261366"/>
                    </a:moveTo>
                    <a:lnTo>
                      <a:pt x="264795" y="75438"/>
                    </a:lnTo>
                    <a:lnTo>
                      <a:pt x="348615" y="261366"/>
                    </a:lnTo>
                    <a:close/>
                    <a:moveTo>
                      <a:pt x="202057" y="0"/>
                    </a:moveTo>
                    <a:lnTo>
                      <a:pt x="0" y="431800"/>
                    </a:lnTo>
                    <a:lnTo>
                      <a:pt x="104140" y="431800"/>
                    </a:lnTo>
                    <a:lnTo>
                      <a:pt x="145161" y="340868"/>
                    </a:lnTo>
                    <a:lnTo>
                      <a:pt x="384429" y="340868"/>
                    </a:lnTo>
                    <a:lnTo>
                      <a:pt x="425450" y="431800"/>
                    </a:lnTo>
                    <a:lnTo>
                      <a:pt x="529717" y="431800"/>
                    </a:lnTo>
                    <a:lnTo>
                      <a:pt x="327533" y="0"/>
                    </a:lnTo>
                    <a:close/>
                  </a:path>
                </a:pathLst>
              </a:custGeom>
              <a:solidFill>
                <a:srgbClr val="414142"/>
              </a:solidFill>
            </p:spPr>
          </p:sp>
          <p:sp>
            <p:nvSpPr>
              <p:cNvPr id="48" name="Freeform 48"/>
              <p:cNvSpPr/>
              <p:nvPr/>
            </p:nvSpPr>
            <p:spPr>
              <a:xfrm>
                <a:off x="1004316" y="63500"/>
                <a:ext cx="417322" cy="431800"/>
              </a:xfrm>
              <a:custGeom>
                <a:avLst/>
                <a:gdLst/>
                <a:ahLst/>
                <a:cxnLst/>
                <a:rect l="l" t="t" r="r" b="b"/>
                <a:pathLst>
                  <a:path w="417322" h="431800">
                    <a:moveTo>
                      <a:pt x="97790" y="77216"/>
                    </a:moveTo>
                    <a:lnTo>
                      <a:pt x="234315" y="77216"/>
                    </a:lnTo>
                    <a:cubicBezTo>
                      <a:pt x="256159" y="77216"/>
                      <a:pt x="273558" y="82169"/>
                      <a:pt x="286385" y="92202"/>
                    </a:cubicBezTo>
                    <a:cubicBezTo>
                      <a:pt x="299212" y="102235"/>
                      <a:pt x="305689" y="116205"/>
                      <a:pt x="305689" y="134239"/>
                    </a:cubicBezTo>
                    <a:cubicBezTo>
                      <a:pt x="305689" y="152273"/>
                      <a:pt x="299212" y="166370"/>
                      <a:pt x="286385" y="176530"/>
                    </a:cubicBezTo>
                    <a:cubicBezTo>
                      <a:pt x="273558" y="186690"/>
                      <a:pt x="256159" y="191770"/>
                      <a:pt x="234315" y="191770"/>
                    </a:cubicBezTo>
                    <a:lnTo>
                      <a:pt x="97790" y="191770"/>
                    </a:lnTo>
                    <a:close/>
                    <a:moveTo>
                      <a:pt x="328676" y="250825"/>
                    </a:moveTo>
                    <a:cubicBezTo>
                      <a:pt x="352425" y="239522"/>
                      <a:pt x="371094" y="223901"/>
                      <a:pt x="384556" y="203962"/>
                    </a:cubicBezTo>
                    <a:cubicBezTo>
                      <a:pt x="398018" y="184023"/>
                      <a:pt x="404749" y="160782"/>
                      <a:pt x="404749" y="134239"/>
                    </a:cubicBezTo>
                    <a:cubicBezTo>
                      <a:pt x="404749" y="107442"/>
                      <a:pt x="398018" y="83947"/>
                      <a:pt x="384556" y="64008"/>
                    </a:cubicBezTo>
                    <a:cubicBezTo>
                      <a:pt x="371094" y="44069"/>
                      <a:pt x="352425" y="28448"/>
                      <a:pt x="328676" y="17145"/>
                    </a:cubicBezTo>
                    <a:cubicBezTo>
                      <a:pt x="304927" y="5842"/>
                      <a:pt x="277241" y="0"/>
                      <a:pt x="245872" y="0"/>
                    </a:cubicBezTo>
                    <a:lnTo>
                      <a:pt x="0" y="0"/>
                    </a:lnTo>
                    <a:lnTo>
                      <a:pt x="0" y="431800"/>
                    </a:lnTo>
                    <a:lnTo>
                      <a:pt x="97917" y="431800"/>
                    </a:lnTo>
                    <a:lnTo>
                      <a:pt x="97917" y="267716"/>
                    </a:lnTo>
                    <a:lnTo>
                      <a:pt x="172974" y="267716"/>
                    </a:lnTo>
                    <a:lnTo>
                      <a:pt x="302768" y="431800"/>
                    </a:lnTo>
                    <a:lnTo>
                      <a:pt x="417322" y="431800"/>
                    </a:lnTo>
                    <a:lnTo>
                      <a:pt x="282575" y="264541"/>
                    </a:lnTo>
                    <a:cubicBezTo>
                      <a:pt x="299212" y="261747"/>
                      <a:pt x="314706" y="257302"/>
                      <a:pt x="328803" y="250698"/>
                    </a:cubicBezTo>
                  </a:path>
                </a:pathLst>
              </a:custGeom>
              <a:solidFill>
                <a:srgbClr val="414142"/>
              </a:solidFill>
            </p:spPr>
          </p:sp>
          <p:sp>
            <p:nvSpPr>
              <p:cNvPr id="49" name="Freeform 49"/>
              <p:cNvSpPr/>
              <p:nvPr/>
            </p:nvSpPr>
            <p:spPr>
              <a:xfrm>
                <a:off x="1430909" y="63500"/>
                <a:ext cx="529717" cy="431800"/>
              </a:xfrm>
              <a:custGeom>
                <a:avLst/>
                <a:gdLst/>
                <a:ahLst/>
                <a:cxnLst/>
                <a:rect l="l" t="t" r="r" b="b"/>
                <a:pathLst>
                  <a:path w="529717" h="431800">
                    <a:moveTo>
                      <a:pt x="181102" y="261366"/>
                    </a:moveTo>
                    <a:lnTo>
                      <a:pt x="264922" y="75438"/>
                    </a:lnTo>
                    <a:lnTo>
                      <a:pt x="348742" y="261366"/>
                    </a:lnTo>
                    <a:close/>
                    <a:moveTo>
                      <a:pt x="202057" y="0"/>
                    </a:moveTo>
                    <a:lnTo>
                      <a:pt x="0" y="431800"/>
                    </a:lnTo>
                    <a:lnTo>
                      <a:pt x="104267" y="431800"/>
                    </a:lnTo>
                    <a:lnTo>
                      <a:pt x="145288" y="340868"/>
                    </a:lnTo>
                    <a:lnTo>
                      <a:pt x="384556" y="340868"/>
                    </a:lnTo>
                    <a:lnTo>
                      <a:pt x="425450" y="431800"/>
                    </a:lnTo>
                    <a:lnTo>
                      <a:pt x="529717" y="431800"/>
                    </a:lnTo>
                    <a:lnTo>
                      <a:pt x="327660" y="0"/>
                    </a:lnTo>
                    <a:close/>
                  </a:path>
                </a:pathLst>
              </a:custGeom>
              <a:solidFill>
                <a:srgbClr val="414142"/>
              </a:solidFill>
            </p:spPr>
          </p:sp>
        </p:grpSp>
        <p:grpSp>
          <p:nvGrpSpPr>
            <p:cNvPr id="50" name="Group 50"/>
            <p:cNvGrpSpPr>
              <a:grpSpLocks noChangeAspect="1"/>
            </p:cNvGrpSpPr>
            <p:nvPr/>
          </p:nvGrpSpPr>
          <p:grpSpPr>
            <a:xfrm>
              <a:off x="3714063" y="53030"/>
              <a:ext cx="1266444" cy="1254131"/>
              <a:chOff x="0" y="0"/>
              <a:chExt cx="3034030" cy="3004528"/>
            </a:xfrm>
          </p:grpSpPr>
          <p:sp>
            <p:nvSpPr>
              <p:cNvPr id="51" name="Freeform 51"/>
              <p:cNvSpPr/>
              <p:nvPr/>
            </p:nvSpPr>
            <p:spPr>
              <a:xfrm>
                <a:off x="0" y="0"/>
                <a:ext cx="3034030" cy="3004566"/>
              </a:xfrm>
              <a:custGeom>
                <a:avLst/>
                <a:gdLst/>
                <a:ahLst/>
                <a:cxnLst/>
                <a:rect l="l" t="t" r="r" b="b"/>
                <a:pathLst>
                  <a:path w="3034030" h="3004566">
                    <a:moveTo>
                      <a:pt x="830580" y="617220"/>
                    </a:moveTo>
                    <a:lnTo>
                      <a:pt x="1667891" y="617220"/>
                    </a:lnTo>
                    <a:cubicBezTo>
                      <a:pt x="1801749" y="617220"/>
                      <a:pt x="1906143" y="646684"/>
                      <a:pt x="1981073" y="708025"/>
                    </a:cubicBezTo>
                    <a:cubicBezTo>
                      <a:pt x="2056003" y="767080"/>
                      <a:pt x="2092325" y="853313"/>
                      <a:pt x="2092325" y="966724"/>
                    </a:cubicBezTo>
                    <a:cubicBezTo>
                      <a:pt x="2092325" y="1075690"/>
                      <a:pt x="2053717" y="1161923"/>
                      <a:pt x="1981073" y="1223137"/>
                    </a:cubicBezTo>
                    <a:cubicBezTo>
                      <a:pt x="1906143" y="1284351"/>
                      <a:pt x="1801749" y="1316228"/>
                      <a:pt x="1667891" y="1316228"/>
                    </a:cubicBezTo>
                    <a:lnTo>
                      <a:pt x="830580" y="1316228"/>
                    </a:lnTo>
                    <a:close/>
                    <a:moveTo>
                      <a:pt x="2385060" y="1801749"/>
                    </a:moveTo>
                    <a:cubicBezTo>
                      <a:pt x="2555240" y="1722374"/>
                      <a:pt x="2689098" y="1608836"/>
                      <a:pt x="2786761" y="1465834"/>
                    </a:cubicBezTo>
                    <a:cubicBezTo>
                      <a:pt x="2884424" y="1322832"/>
                      <a:pt x="2932049" y="1154938"/>
                      <a:pt x="2932049" y="964311"/>
                    </a:cubicBezTo>
                    <a:cubicBezTo>
                      <a:pt x="2932049" y="769112"/>
                      <a:pt x="2884424" y="601218"/>
                      <a:pt x="2786761" y="458216"/>
                    </a:cubicBezTo>
                    <a:cubicBezTo>
                      <a:pt x="2691384" y="315214"/>
                      <a:pt x="2557526" y="204089"/>
                      <a:pt x="2385060" y="122301"/>
                    </a:cubicBezTo>
                    <a:cubicBezTo>
                      <a:pt x="2214880" y="40894"/>
                      <a:pt x="2012823" y="0"/>
                      <a:pt x="1783715" y="0"/>
                    </a:cubicBezTo>
                    <a:lnTo>
                      <a:pt x="0" y="0"/>
                    </a:lnTo>
                    <a:lnTo>
                      <a:pt x="0" y="3004566"/>
                    </a:lnTo>
                    <a:lnTo>
                      <a:pt x="828294" y="3004566"/>
                    </a:lnTo>
                    <a:lnTo>
                      <a:pt x="828294" y="1922018"/>
                    </a:lnTo>
                    <a:lnTo>
                      <a:pt x="1264031" y="1922018"/>
                    </a:lnTo>
                    <a:lnTo>
                      <a:pt x="2071878" y="3004439"/>
                    </a:lnTo>
                    <a:lnTo>
                      <a:pt x="3034030" y="3004439"/>
                    </a:lnTo>
                    <a:lnTo>
                      <a:pt x="2171700" y="1878965"/>
                    </a:lnTo>
                    <a:cubicBezTo>
                      <a:pt x="2246630" y="1858518"/>
                      <a:pt x="2316988" y="1833626"/>
                      <a:pt x="2385060" y="1801876"/>
                    </a:cubicBezTo>
                  </a:path>
                </a:pathLst>
              </a:custGeom>
              <a:solidFill>
                <a:srgbClr val="414142"/>
              </a:solidFill>
            </p:spPr>
          </p:sp>
        </p:grpSp>
        <p:grpSp>
          <p:nvGrpSpPr>
            <p:cNvPr id="52" name="Group 52"/>
            <p:cNvGrpSpPr>
              <a:grpSpLocks noChangeAspect="1"/>
            </p:cNvGrpSpPr>
            <p:nvPr/>
          </p:nvGrpSpPr>
          <p:grpSpPr>
            <a:xfrm>
              <a:off x="5135848" y="53030"/>
              <a:ext cx="345737" cy="1254131"/>
              <a:chOff x="0" y="0"/>
              <a:chExt cx="828281" cy="3004528"/>
            </a:xfrm>
          </p:grpSpPr>
          <p:sp>
            <p:nvSpPr>
              <p:cNvPr id="53" name="Freeform 53"/>
              <p:cNvSpPr/>
              <p:nvPr/>
            </p:nvSpPr>
            <p:spPr>
              <a:xfrm>
                <a:off x="0" y="0"/>
                <a:ext cx="828294" cy="3004566"/>
              </a:xfrm>
              <a:custGeom>
                <a:avLst/>
                <a:gdLst/>
                <a:ahLst/>
                <a:cxnLst/>
                <a:rect l="l" t="t" r="r" b="b"/>
                <a:pathLst>
                  <a:path w="828294" h="3004566">
                    <a:moveTo>
                      <a:pt x="0" y="0"/>
                    </a:moveTo>
                    <a:lnTo>
                      <a:pt x="828294" y="0"/>
                    </a:lnTo>
                    <a:lnTo>
                      <a:pt x="828294" y="3004566"/>
                    </a:lnTo>
                    <a:lnTo>
                      <a:pt x="0" y="3004566"/>
                    </a:lnTo>
                    <a:close/>
                  </a:path>
                </a:pathLst>
              </a:custGeom>
              <a:solidFill>
                <a:srgbClr val="414142"/>
              </a:solidFill>
            </p:spPr>
          </p:sp>
        </p:grpSp>
        <p:grpSp>
          <p:nvGrpSpPr>
            <p:cNvPr id="54" name="Group 54"/>
            <p:cNvGrpSpPr>
              <a:grpSpLocks noChangeAspect="1"/>
            </p:cNvGrpSpPr>
            <p:nvPr/>
          </p:nvGrpSpPr>
          <p:grpSpPr>
            <a:xfrm>
              <a:off x="4911764" y="1444408"/>
              <a:ext cx="1055906" cy="240472"/>
              <a:chOff x="0" y="0"/>
              <a:chExt cx="2529637" cy="576097"/>
            </a:xfrm>
          </p:grpSpPr>
          <p:sp>
            <p:nvSpPr>
              <p:cNvPr id="55" name="Freeform 55"/>
              <p:cNvSpPr/>
              <p:nvPr/>
            </p:nvSpPr>
            <p:spPr>
              <a:xfrm>
                <a:off x="63500" y="63500"/>
                <a:ext cx="488315" cy="449072"/>
              </a:xfrm>
              <a:custGeom>
                <a:avLst/>
                <a:gdLst/>
                <a:ahLst/>
                <a:cxnLst/>
                <a:rect l="l" t="t" r="r" b="b"/>
                <a:pathLst>
                  <a:path w="488315" h="449072">
                    <a:moveTo>
                      <a:pt x="167894" y="102235"/>
                    </a:moveTo>
                    <a:cubicBezTo>
                      <a:pt x="189992" y="90932"/>
                      <a:pt x="216154" y="85217"/>
                      <a:pt x="246507" y="85217"/>
                    </a:cubicBezTo>
                    <a:cubicBezTo>
                      <a:pt x="273050" y="85217"/>
                      <a:pt x="296164" y="89281"/>
                      <a:pt x="316230" y="97282"/>
                    </a:cubicBezTo>
                    <a:cubicBezTo>
                      <a:pt x="336296" y="105283"/>
                      <a:pt x="352425" y="116840"/>
                      <a:pt x="365125" y="131572"/>
                    </a:cubicBezTo>
                    <a:cubicBezTo>
                      <a:pt x="377825" y="146304"/>
                      <a:pt x="386080" y="163957"/>
                      <a:pt x="389890" y="184277"/>
                    </a:cubicBezTo>
                    <a:lnTo>
                      <a:pt x="488315" y="184277"/>
                    </a:lnTo>
                    <a:cubicBezTo>
                      <a:pt x="484124" y="147447"/>
                      <a:pt x="471297" y="115189"/>
                      <a:pt x="449961" y="87503"/>
                    </a:cubicBezTo>
                    <a:cubicBezTo>
                      <a:pt x="428625" y="59817"/>
                      <a:pt x="400685" y="38354"/>
                      <a:pt x="365887" y="22987"/>
                    </a:cubicBezTo>
                    <a:cubicBezTo>
                      <a:pt x="331089" y="7620"/>
                      <a:pt x="291592" y="0"/>
                      <a:pt x="247015" y="0"/>
                    </a:cubicBezTo>
                    <a:cubicBezTo>
                      <a:pt x="197866" y="0"/>
                      <a:pt x="154813" y="9398"/>
                      <a:pt x="117729" y="28194"/>
                    </a:cubicBezTo>
                    <a:cubicBezTo>
                      <a:pt x="80645" y="46990"/>
                      <a:pt x="51816" y="73152"/>
                      <a:pt x="31115" y="106807"/>
                    </a:cubicBezTo>
                    <a:cubicBezTo>
                      <a:pt x="10414" y="140462"/>
                      <a:pt x="0" y="179578"/>
                      <a:pt x="0" y="224536"/>
                    </a:cubicBezTo>
                    <a:cubicBezTo>
                      <a:pt x="0" y="269494"/>
                      <a:pt x="10414" y="308737"/>
                      <a:pt x="31115" y="342265"/>
                    </a:cubicBezTo>
                    <a:cubicBezTo>
                      <a:pt x="51816" y="375793"/>
                      <a:pt x="80772" y="402082"/>
                      <a:pt x="117729" y="420878"/>
                    </a:cubicBezTo>
                    <a:cubicBezTo>
                      <a:pt x="154686" y="439674"/>
                      <a:pt x="197866" y="449072"/>
                      <a:pt x="247015" y="449072"/>
                    </a:cubicBezTo>
                    <a:cubicBezTo>
                      <a:pt x="291592" y="449072"/>
                      <a:pt x="331216" y="441325"/>
                      <a:pt x="365887" y="425958"/>
                    </a:cubicBezTo>
                    <a:cubicBezTo>
                      <a:pt x="400558" y="410591"/>
                      <a:pt x="428625" y="389001"/>
                      <a:pt x="449961" y="361188"/>
                    </a:cubicBezTo>
                    <a:cubicBezTo>
                      <a:pt x="471297" y="333375"/>
                      <a:pt x="483997" y="301244"/>
                      <a:pt x="488315" y="264795"/>
                    </a:cubicBezTo>
                    <a:lnTo>
                      <a:pt x="389763" y="264795"/>
                    </a:lnTo>
                    <a:cubicBezTo>
                      <a:pt x="385953" y="285496"/>
                      <a:pt x="377698" y="303276"/>
                      <a:pt x="364998" y="318008"/>
                    </a:cubicBezTo>
                    <a:cubicBezTo>
                      <a:pt x="352298" y="332740"/>
                      <a:pt x="336042" y="344170"/>
                      <a:pt x="316103" y="352044"/>
                    </a:cubicBezTo>
                    <a:cubicBezTo>
                      <a:pt x="296164" y="359918"/>
                      <a:pt x="272923" y="363855"/>
                      <a:pt x="246380" y="363855"/>
                    </a:cubicBezTo>
                    <a:cubicBezTo>
                      <a:pt x="216027" y="363855"/>
                      <a:pt x="189865" y="358140"/>
                      <a:pt x="167767" y="346837"/>
                    </a:cubicBezTo>
                    <a:cubicBezTo>
                      <a:pt x="145669" y="335534"/>
                      <a:pt x="128651" y="319405"/>
                      <a:pt x="116840" y="298450"/>
                    </a:cubicBezTo>
                    <a:cubicBezTo>
                      <a:pt x="105029" y="277495"/>
                      <a:pt x="98933" y="252857"/>
                      <a:pt x="98933" y="224409"/>
                    </a:cubicBezTo>
                    <a:cubicBezTo>
                      <a:pt x="98933" y="195961"/>
                      <a:pt x="104902" y="171323"/>
                      <a:pt x="116840" y="150368"/>
                    </a:cubicBezTo>
                    <a:cubicBezTo>
                      <a:pt x="128778" y="129413"/>
                      <a:pt x="145669" y="113284"/>
                      <a:pt x="167767" y="101981"/>
                    </a:cubicBezTo>
                  </a:path>
                </a:pathLst>
              </a:custGeom>
              <a:solidFill>
                <a:srgbClr val="414142"/>
              </a:solidFill>
            </p:spPr>
          </p:sp>
          <p:sp>
            <p:nvSpPr>
              <p:cNvPr id="56" name="Freeform 56"/>
              <p:cNvSpPr/>
              <p:nvPr/>
            </p:nvSpPr>
            <p:spPr>
              <a:xfrm>
                <a:off x="594487" y="63500"/>
                <a:ext cx="504190" cy="449072"/>
              </a:xfrm>
              <a:custGeom>
                <a:avLst/>
                <a:gdLst/>
                <a:ahLst/>
                <a:cxnLst/>
                <a:rect l="l" t="t" r="r" b="b"/>
                <a:pathLst>
                  <a:path w="504190" h="449072">
                    <a:moveTo>
                      <a:pt x="386461" y="297688"/>
                    </a:moveTo>
                    <a:cubicBezTo>
                      <a:pt x="374015" y="318389"/>
                      <a:pt x="356362" y="334391"/>
                      <a:pt x="333502" y="345440"/>
                    </a:cubicBezTo>
                    <a:cubicBezTo>
                      <a:pt x="310642" y="356489"/>
                      <a:pt x="283464" y="362204"/>
                      <a:pt x="251968" y="362204"/>
                    </a:cubicBezTo>
                    <a:cubicBezTo>
                      <a:pt x="220853" y="362204"/>
                      <a:pt x="193802" y="356616"/>
                      <a:pt x="170815" y="345440"/>
                    </a:cubicBezTo>
                    <a:cubicBezTo>
                      <a:pt x="147828" y="334264"/>
                      <a:pt x="130048" y="318389"/>
                      <a:pt x="117475" y="297688"/>
                    </a:cubicBezTo>
                    <a:cubicBezTo>
                      <a:pt x="104902" y="276987"/>
                      <a:pt x="98806" y="252603"/>
                      <a:pt x="98806" y="224536"/>
                    </a:cubicBezTo>
                    <a:cubicBezTo>
                      <a:pt x="98806" y="196469"/>
                      <a:pt x="105029" y="172085"/>
                      <a:pt x="117475" y="151384"/>
                    </a:cubicBezTo>
                    <a:cubicBezTo>
                      <a:pt x="129921" y="130683"/>
                      <a:pt x="147701" y="114681"/>
                      <a:pt x="170815" y="103632"/>
                    </a:cubicBezTo>
                    <a:cubicBezTo>
                      <a:pt x="193929" y="92583"/>
                      <a:pt x="220853" y="86995"/>
                      <a:pt x="251968" y="86995"/>
                    </a:cubicBezTo>
                    <a:cubicBezTo>
                      <a:pt x="283464" y="86995"/>
                      <a:pt x="310642" y="92583"/>
                      <a:pt x="333502" y="103632"/>
                    </a:cubicBezTo>
                    <a:cubicBezTo>
                      <a:pt x="356362" y="114681"/>
                      <a:pt x="374015" y="130683"/>
                      <a:pt x="386461" y="151384"/>
                    </a:cubicBezTo>
                    <a:cubicBezTo>
                      <a:pt x="398907" y="172085"/>
                      <a:pt x="405130" y="196469"/>
                      <a:pt x="405130" y="224536"/>
                    </a:cubicBezTo>
                    <a:cubicBezTo>
                      <a:pt x="405130" y="252603"/>
                      <a:pt x="398907" y="276860"/>
                      <a:pt x="386461" y="297688"/>
                    </a:cubicBezTo>
                    <a:moveTo>
                      <a:pt x="384175" y="28194"/>
                    </a:moveTo>
                    <a:cubicBezTo>
                      <a:pt x="346329" y="9398"/>
                      <a:pt x="302260" y="0"/>
                      <a:pt x="252095" y="0"/>
                    </a:cubicBezTo>
                    <a:cubicBezTo>
                      <a:pt x="201930" y="0"/>
                      <a:pt x="157734" y="9398"/>
                      <a:pt x="120015" y="28194"/>
                    </a:cubicBezTo>
                    <a:cubicBezTo>
                      <a:pt x="82296" y="46990"/>
                      <a:pt x="52705" y="73152"/>
                      <a:pt x="31623" y="106807"/>
                    </a:cubicBezTo>
                    <a:cubicBezTo>
                      <a:pt x="10541" y="140462"/>
                      <a:pt x="0" y="179705"/>
                      <a:pt x="0" y="224536"/>
                    </a:cubicBezTo>
                    <a:cubicBezTo>
                      <a:pt x="0" y="269367"/>
                      <a:pt x="10541" y="308737"/>
                      <a:pt x="31623" y="342265"/>
                    </a:cubicBezTo>
                    <a:cubicBezTo>
                      <a:pt x="52705" y="375793"/>
                      <a:pt x="82169" y="402082"/>
                      <a:pt x="120015" y="420878"/>
                    </a:cubicBezTo>
                    <a:cubicBezTo>
                      <a:pt x="157861" y="439674"/>
                      <a:pt x="201930" y="449072"/>
                      <a:pt x="252095" y="449072"/>
                    </a:cubicBezTo>
                    <a:cubicBezTo>
                      <a:pt x="302260" y="449072"/>
                      <a:pt x="346456" y="439674"/>
                      <a:pt x="384175" y="420878"/>
                    </a:cubicBezTo>
                    <a:cubicBezTo>
                      <a:pt x="421894" y="402082"/>
                      <a:pt x="451485" y="375920"/>
                      <a:pt x="472567" y="342265"/>
                    </a:cubicBezTo>
                    <a:cubicBezTo>
                      <a:pt x="493649" y="308610"/>
                      <a:pt x="504190" y="269494"/>
                      <a:pt x="504190" y="224536"/>
                    </a:cubicBezTo>
                    <a:cubicBezTo>
                      <a:pt x="504190" y="179578"/>
                      <a:pt x="493649" y="140335"/>
                      <a:pt x="472567" y="106807"/>
                    </a:cubicBezTo>
                    <a:cubicBezTo>
                      <a:pt x="451485" y="73279"/>
                      <a:pt x="422021" y="46990"/>
                      <a:pt x="384175" y="28194"/>
                    </a:cubicBezTo>
                  </a:path>
                </a:pathLst>
              </a:custGeom>
              <a:solidFill>
                <a:srgbClr val="414142"/>
              </a:solidFill>
            </p:spPr>
          </p:sp>
          <p:sp>
            <p:nvSpPr>
              <p:cNvPr id="57" name="Freeform 57"/>
              <p:cNvSpPr/>
              <p:nvPr/>
            </p:nvSpPr>
            <p:spPr>
              <a:xfrm>
                <a:off x="1166114" y="72136"/>
                <a:ext cx="417449" cy="431800"/>
              </a:xfrm>
              <a:custGeom>
                <a:avLst/>
                <a:gdLst/>
                <a:ahLst/>
                <a:cxnLst/>
                <a:rect l="l" t="t" r="r" b="b"/>
                <a:pathLst>
                  <a:path w="417449" h="431800">
                    <a:moveTo>
                      <a:pt x="97790" y="77089"/>
                    </a:moveTo>
                    <a:lnTo>
                      <a:pt x="234188" y="77089"/>
                    </a:lnTo>
                    <a:cubicBezTo>
                      <a:pt x="256032" y="77089"/>
                      <a:pt x="273431" y="82042"/>
                      <a:pt x="286258" y="92075"/>
                    </a:cubicBezTo>
                    <a:cubicBezTo>
                      <a:pt x="299085" y="102108"/>
                      <a:pt x="305562" y="116078"/>
                      <a:pt x="305562" y="134112"/>
                    </a:cubicBezTo>
                    <a:cubicBezTo>
                      <a:pt x="305562" y="152146"/>
                      <a:pt x="299085" y="166243"/>
                      <a:pt x="286258" y="176403"/>
                    </a:cubicBezTo>
                    <a:cubicBezTo>
                      <a:pt x="273431" y="186563"/>
                      <a:pt x="256032" y="191643"/>
                      <a:pt x="234188" y="191643"/>
                    </a:cubicBezTo>
                    <a:lnTo>
                      <a:pt x="97790" y="191643"/>
                    </a:lnTo>
                    <a:close/>
                    <a:moveTo>
                      <a:pt x="328676" y="250698"/>
                    </a:moveTo>
                    <a:cubicBezTo>
                      <a:pt x="352425" y="239395"/>
                      <a:pt x="371094" y="223774"/>
                      <a:pt x="384556" y="203835"/>
                    </a:cubicBezTo>
                    <a:cubicBezTo>
                      <a:pt x="398018" y="183896"/>
                      <a:pt x="404749" y="160655"/>
                      <a:pt x="404749" y="134112"/>
                    </a:cubicBezTo>
                    <a:cubicBezTo>
                      <a:pt x="404749" y="107315"/>
                      <a:pt x="398018" y="83820"/>
                      <a:pt x="384556" y="63881"/>
                    </a:cubicBezTo>
                    <a:cubicBezTo>
                      <a:pt x="371094" y="43942"/>
                      <a:pt x="352425" y="28321"/>
                      <a:pt x="328676" y="17018"/>
                    </a:cubicBezTo>
                    <a:cubicBezTo>
                      <a:pt x="304927" y="5715"/>
                      <a:pt x="277241" y="0"/>
                      <a:pt x="245745" y="0"/>
                    </a:cubicBezTo>
                    <a:lnTo>
                      <a:pt x="0" y="0"/>
                    </a:lnTo>
                    <a:lnTo>
                      <a:pt x="0" y="431800"/>
                    </a:lnTo>
                    <a:lnTo>
                      <a:pt x="97917" y="431800"/>
                    </a:lnTo>
                    <a:lnTo>
                      <a:pt x="97917" y="267716"/>
                    </a:lnTo>
                    <a:lnTo>
                      <a:pt x="172974" y="267716"/>
                    </a:lnTo>
                    <a:lnTo>
                      <a:pt x="302895" y="431800"/>
                    </a:lnTo>
                    <a:lnTo>
                      <a:pt x="417449" y="431800"/>
                    </a:lnTo>
                    <a:lnTo>
                      <a:pt x="282575" y="264541"/>
                    </a:lnTo>
                    <a:cubicBezTo>
                      <a:pt x="299212" y="261747"/>
                      <a:pt x="314706" y="257302"/>
                      <a:pt x="328803" y="250698"/>
                    </a:cubicBezTo>
                  </a:path>
                </a:pathLst>
              </a:custGeom>
              <a:solidFill>
                <a:srgbClr val="414142"/>
              </a:solidFill>
            </p:spPr>
          </p:sp>
          <p:sp>
            <p:nvSpPr>
              <p:cNvPr id="58" name="Freeform 58"/>
              <p:cNvSpPr/>
              <p:nvPr/>
            </p:nvSpPr>
            <p:spPr>
              <a:xfrm>
                <a:off x="1595628" y="72136"/>
                <a:ext cx="441071" cy="431800"/>
              </a:xfrm>
              <a:custGeom>
                <a:avLst/>
                <a:gdLst/>
                <a:ahLst/>
                <a:cxnLst/>
                <a:rect l="l" t="t" r="r" b="b"/>
                <a:pathLst>
                  <a:path w="441071" h="431800">
                    <a:moveTo>
                      <a:pt x="0" y="86360"/>
                    </a:moveTo>
                    <a:lnTo>
                      <a:pt x="172212" y="86360"/>
                    </a:lnTo>
                    <a:lnTo>
                      <a:pt x="172212" y="431800"/>
                    </a:lnTo>
                    <a:lnTo>
                      <a:pt x="269494" y="431800"/>
                    </a:lnTo>
                    <a:lnTo>
                      <a:pt x="269494" y="86360"/>
                    </a:lnTo>
                    <a:lnTo>
                      <a:pt x="441071" y="86360"/>
                    </a:lnTo>
                    <a:lnTo>
                      <a:pt x="441071" y="0"/>
                    </a:lnTo>
                    <a:lnTo>
                      <a:pt x="0" y="0"/>
                    </a:lnTo>
                    <a:close/>
                  </a:path>
                </a:pathLst>
              </a:custGeom>
              <a:solidFill>
                <a:srgbClr val="414142"/>
              </a:solidFill>
            </p:spPr>
          </p:sp>
          <p:sp>
            <p:nvSpPr>
              <p:cNvPr id="59" name="Freeform 59"/>
              <p:cNvSpPr/>
              <p:nvPr/>
            </p:nvSpPr>
            <p:spPr>
              <a:xfrm>
                <a:off x="2077466" y="72136"/>
                <a:ext cx="388620" cy="431800"/>
              </a:xfrm>
              <a:custGeom>
                <a:avLst/>
                <a:gdLst/>
                <a:ahLst/>
                <a:cxnLst/>
                <a:rect l="l" t="t" r="r" b="b"/>
                <a:pathLst>
                  <a:path w="388620" h="431800">
                    <a:moveTo>
                      <a:pt x="121412" y="253365"/>
                    </a:moveTo>
                    <a:lnTo>
                      <a:pt x="370840" y="253365"/>
                    </a:lnTo>
                    <a:lnTo>
                      <a:pt x="370840" y="178435"/>
                    </a:lnTo>
                    <a:lnTo>
                      <a:pt x="121412" y="178435"/>
                    </a:lnTo>
                    <a:lnTo>
                      <a:pt x="106172" y="81153"/>
                    </a:lnTo>
                    <a:lnTo>
                      <a:pt x="385826" y="81153"/>
                    </a:lnTo>
                    <a:lnTo>
                      <a:pt x="385826" y="0"/>
                    </a:lnTo>
                    <a:lnTo>
                      <a:pt x="0" y="0"/>
                    </a:lnTo>
                    <a:lnTo>
                      <a:pt x="33401" y="215900"/>
                    </a:lnTo>
                    <a:lnTo>
                      <a:pt x="0" y="431800"/>
                    </a:lnTo>
                    <a:lnTo>
                      <a:pt x="388620" y="431800"/>
                    </a:lnTo>
                    <a:lnTo>
                      <a:pt x="388620" y="350647"/>
                    </a:lnTo>
                    <a:lnTo>
                      <a:pt x="106045" y="350647"/>
                    </a:lnTo>
                    <a:close/>
                  </a:path>
                </a:pathLst>
              </a:custGeom>
              <a:solidFill>
                <a:srgbClr val="414142"/>
              </a:solidFill>
            </p:spPr>
          </p:sp>
        </p:grpSp>
        <p:grpSp>
          <p:nvGrpSpPr>
            <p:cNvPr id="60" name="Group 60"/>
            <p:cNvGrpSpPr>
              <a:grpSpLocks noChangeAspect="1"/>
            </p:cNvGrpSpPr>
            <p:nvPr/>
          </p:nvGrpSpPr>
          <p:grpSpPr>
            <a:xfrm>
              <a:off x="6027921" y="1474513"/>
              <a:ext cx="162219" cy="180250"/>
              <a:chOff x="0" y="0"/>
              <a:chExt cx="388633" cy="431825"/>
            </a:xfrm>
          </p:grpSpPr>
          <p:sp>
            <p:nvSpPr>
              <p:cNvPr id="61" name="Freeform 61"/>
              <p:cNvSpPr/>
              <p:nvPr/>
            </p:nvSpPr>
            <p:spPr>
              <a:xfrm>
                <a:off x="0" y="0"/>
                <a:ext cx="388620" cy="431800"/>
              </a:xfrm>
              <a:custGeom>
                <a:avLst/>
                <a:gdLst/>
                <a:ahLst/>
                <a:cxnLst/>
                <a:rect l="l" t="t" r="r" b="b"/>
                <a:pathLst>
                  <a:path w="388620" h="431800">
                    <a:moveTo>
                      <a:pt x="121412" y="253365"/>
                    </a:moveTo>
                    <a:lnTo>
                      <a:pt x="370840" y="253365"/>
                    </a:lnTo>
                    <a:lnTo>
                      <a:pt x="370840" y="178435"/>
                    </a:lnTo>
                    <a:lnTo>
                      <a:pt x="121412" y="178435"/>
                    </a:lnTo>
                    <a:lnTo>
                      <a:pt x="106045" y="81153"/>
                    </a:lnTo>
                    <a:lnTo>
                      <a:pt x="385699" y="81153"/>
                    </a:lnTo>
                    <a:lnTo>
                      <a:pt x="385699" y="0"/>
                    </a:lnTo>
                    <a:lnTo>
                      <a:pt x="0" y="0"/>
                    </a:lnTo>
                    <a:lnTo>
                      <a:pt x="33401" y="215900"/>
                    </a:lnTo>
                    <a:lnTo>
                      <a:pt x="0" y="431800"/>
                    </a:lnTo>
                    <a:lnTo>
                      <a:pt x="388620" y="431800"/>
                    </a:lnTo>
                    <a:lnTo>
                      <a:pt x="388620" y="350647"/>
                    </a:lnTo>
                    <a:lnTo>
                      <a:pt x="106045" y="350647"/>
                    </a:lnTo>
                    <a:close/>
                  </a:path>
                </a:pathLst>
              </a:custGeom>
              <a:solidFill>
                <a:srgbClr val="414142"/>
              </a:solidFill>
            </p:spPr>
          </p:sp>
        </p:grpSp>
        <p:grpSp>
          <p:nvGrpSpPr>
            <p:cNvPr id="62" name="Group 62"/>
            <p:cNvGrpSpPr>
              <a:grpSpLocks noChangeAspect="1"/>
            </p:cNvGrpSpPr>
            <p:nvPr/>
          </p:nvGrpSpPr>
          <p:grpSpPr>
            <a:xfrm>
              <a:off x="5716499" y="53030"/>
              <a:ext cx="1832886" cy="1254131"/>
              <a:chOff x="0" y="0"/>
              <a:chExt cx="4391050" cy="3004528"/>
            </a:xfrm>
          </p:grpSpPr>
          <p:sp>
            <p:nvSpPr>
              <p:cNvPr id="63" name="Freeform 63"/>
              <p:cNvSpPr/>
              <p:nvPr/>
            </p:nvSpPr>
            <p:spPr>
              <a:xfrm>
                <a:off x="0" y="0"/>
                <a:ext cx="4391025" cy="3004566"/>
              </a:xfrm>
              <a:custGeom>
                <a:avLst/>
                <a:gdLst/>
                <a:ahLst/>
                <a:cxnLst/>
                <a:rect l="l" t="t" r="r" b="b"/>
                <a:pathLst>
                  <a:path w="4391025" h="3004566">
                    <a:moveTo>
                      <a:pt x="2198878" y="2194433"/>
                    </a:moveTo>
                    <a:lnTo>
                      <a:pt x="1282192" y="0"/>
                    </a:lnTo>
                    <a:lnTo>
                      <a:pt x="0" y="0"/>
                    </a:lnTo>
                    <a:lnTo>
                      <a:pt x="0" y="3004566"/>
                    </a:lnTo>
                    <a:lnTo>
                      <a:pt x="789686" y="3004566"/>
                    </a:lnTo>
                    <a:lnTo>
                      <a:pt x="789686" y="739775"/>
                    </a:lnTo>
                    <a:lnTo>
                      <a:pt x="1774571" y="3004566"/>
                    </a:lnTo>
                    <a:lnTo>
                      <a:pt x="2616454" y="3004566"/>
                    </a:lnTo>
                    <a:lnTo>
                      <a:pt x="3601339" y="723900"/>
                    </a:lnTo>
                    <a:lnTo>
                      <a:pt x="3601339" y="3004566"/>
                    </a:lnTo>
                    <a:lnTo>
                      <a:pt x="4391025" y="3004566"/>
                    </a:lnTo>
                    <a:lnTo>
                      <a:pt x="4391025" y="0"/>
                    </a:lnTo>
                    <a:lnTo>
                      <a:pt x="3108960" y="0"/>
                    </a:lnTo>
                    <a:close/>
                  </a:path>
                </a:pathLst>
              </a:custGeom>
              <a:solidFill>
                <a:srgbClr val="414142"/>
              </a:solidFill>
            </p:spPr>
          </p:sp>
        </p:grpSp>
        <p:grpSp>
          <p:nvGrpSpPr>
            <p:cNvPr id="64" name="Group 64"/>
            <p:cNvGrpSpPr>
              <a:grpSpLocks noChangeAspect="1"/>
            </p:cNvGrpSpPr>
            <p:nvPr/>
          </p:nvGrpSpPr>
          <p:grpSpPr>
            <a:xfrm>
              <a:off x="6247512" y="1394662"/>
              <a:ext cx="2481039" cy="345002"/>
              <a:chOff x="0" y="0"/>
              <a:chExt cx="5943841" cy="826529"/>
            </a:xfrm>
          </p:grpSpPr>
          <p:sp>
            <p:nvSpPr>
              <p:cNvPr id="65" name="Freeform 65"/>
              <p:cNvSpPr/>
              <p:nvPr/>
            </p:nvSpPr>
            <p:spPr>
              <a:xfrm>
                <a:off x="63500" y="182626"/>
                <a:ext cx="488315" cy="449072"/>
              </a:xfrm>
              <a:custGeom>
                <a:avLst/>
                <a:gdLst/>
                <a:ahLst/>
                <a:cxnLst/>
                <a:rect l="l" t="t" r="r" b="b"/>
                <a:pathLst>
                  <a:path w="488315" h="449072">
                    <a:moveTo>
                      <a:pt x="167894" y="102235"/>
                    </a:moveTo>
                    <a:cubicBezTo>
                      <a:pt x="189992" y="90932"/>
                      <a:pt x="216154" y="85217"/>
                      <a:pt x="246507" y="85217"/>
                    </a:cubicBezTo>
                    <a:cubicBezTo>
                      <a:pt x="272923" y="85217"/>
                      <a:pt x="296164" y="89281"/>
                      <a:pt x="316230" y="97282"/>
                    </a:cubicBezTo>
                    <a:cubicBezTo>
                      <a:pt x="336296" y="105283"/>
                      <a:pt x="352425" y="116840"/>
                      <a:pt x="365125" y="131572"/>
                    </a:cubicBezTo>
                    <a:cubicBezTo>
                      <a:pt x="377825" y="146304"/>
                      <a:pt x="386080" y="163957"/>
                      <a:pt x="389890" y="184277"/>
                    </a:cubicBezTo>
                    <a:lnTo>
                      <a:pt x="488315" y="184277"/>
                    </a:lnTo>
                    <a:cubicBezTo>
                      <a:pt x="484124" y="147447"/>
                      <a:pt x="471297" y="115189"/>
                      <a:pt x="449961" y="87503"/>
                    </a:cubicBezTo>
                    <a:cubicBezTo>
                      <a:pt x="428625" y="59817"/>
                      <a:pt x="400685" y="38354"/>
                      <a:pt x="365887" y="22987"/>
                    </a:cubicBezTo>
                    <a:cubicBezTo>
                      <a:pt x="331089" y="7620"/>
                      <a:pt x="291465" y="0"/>
                      <a:pt x="247015" y="0"/>
                    </a:cubicBezTo>
                    <a:cubicBezTo>
                      <a:pt x="197866" y="0"/>
                      <a:pt x="154813" y="9398"/>
                      <a:pt x="117729" y="28194"/>
                    </a:cubicBezTo>
                    <a:cubicBezTo>
                      <a:pt x="80645" y="46990"/>
                      <a:pt x="51816" y="73152"/>
                      <a:pt x="31115" y="106807"/>
                    </a:cubicBezTo>
                    <a:cubicBezTo>
                      <a:pt x="10414" y="140462"/>
                      <a:pt x="0" y="179705"/>
                      <a:pt x="0" y="224536"/>
                    </a:cubicBezTo>
                    <a:cubicBezTo>
                      <a:pt x="0" y="269367"/>
                      <a:pt x="10414" y="308737"/>
                      <a:pt x="31115" y="342265"/>
                    </a:cubicBezTo>
                    <a:cubicBezTo>
                      <a:pt x="51816" y="375793"/>
                      <a:pt x="80772" y="402082"/>
                      <a:pt x="117729" y="420878"/>
                    </a:cubicBezTo>
                    <a:cubicBezTo>
                      <a:pt x="154686" y="439674"/>
                      <a:pt x="197866" y="449072"/>
                      <a:pt x="247015" y="449072"/>
                    </a:cubicBezTo>
                    <a:cubicBezTo>
                      <a:pt x="291592" y="449072"/>
                      <a:pt x="331216" y="441325"/>
                      <a:pt x="365887" y="425958"/>
                    </a:cubicBezTo>
                    <a:cubicBezTo>
                      <a:pt x="400558" y="410591"/>
                      <a:pt x="428625" y="389001"/>
                      <a:pt x="449961" y="361188"/>
                    </a:cubicBezTo>
                    <a:cubicBezTo>
                      <a:pt x="471297" y="333375"/>
                      <a:pt x="483997" y="301244"/>
                      <a:pt x="488315" y="264795"/>
                    </a:cubicBezTo>
                    <a:lnTo>
                      <a:pt x="389763" y="264795"/>
                    </a:lnTo>
                    <a:cubicBezTo>
                      <a:pt x="385953" y="285496"/>
                      <a:pt x="377698" y="303276"/>
                      <a:pt x="364998" y="318008"/>
                    </a:cubicBezTo>
                    <a:cubicBezTo>
                      <a:pt x="352298" y="332740"/>
                      <a:pt x="336042" y="344170"/>
                      <a:pt x="316103" y="352044"/>
                    </a:cubicBezTo>
                    <a:cubicBezTo>
                      <a:pt x="296164" y="359918"/>
                      <a:pt x="272923" y="363855"/>
                      <a:pt x="246380" y="363855"/>
                    </a:cubicBezTo>
                    <a:cubicBezTo>
                      <a:pt x="216027" y="363855"/>
                      <a:pt x="189865" y="358140"/>
                      <a:pt x="167767" y="346837"/>
                    </a:cubicBezTo>
                    <a:cubicBezTo>
                      <a:pt x="145669" y="335534"/>
                      <a:pt x="128651" y="319405"/>
                      <a:pt x="116840" y="298450"/>
                    </a:cubicBezTo>
                    <a:cubicBezTo>
                      <a:pt x="105029" y="277495"/>
                      <a:pt x="98933" y="252857"/>
                      <a:pt x="98933" y="224409"/>
                    </a:cubicBezTo>
                    <a:cubicBezTo>
                      <a:pt x="98933" y="195961"/>
                      <a:pt x="104902" y="171323"/>
                      <a:pt x="116840" y="150368"/>
                    </a:cubicBezTo>
                    <a:cubicBezTo>
                      <a:pt x="128778" y="129413"/>
                      <a:pt x="145669" y="113284"/>
                      <a:pt x="167767" y="101981"/>
                    </a:cubicBezTo>
                  </a:path>
                </a:pathLst>
              </a:custGeom>
              <a:solidFill>
                <a:srgbClr val="414142"/>
              </a:solidFill>
            </p:spPr>
          </p:sp>
          <p:sp>
            <p:nvSpPr>
              <p:cNvPr id="66" name="Freeform 66"/>
              <p:cNvSpPr/>
              <p:nvPr/>
            </p:nvSpPr>
            <p:spPr>
              <a:xfrm>
                <a:off x="594360" y="182626"/>
                <a:ext cx="504317" cy="449072"/>
              </a:xfrm>
              <a:custGeom>
                <a:avLst/>
                <a:gdLst/>
                <a:ahLst/>
                <a:cxnLst/>
                <a:rect l="l" t="t" r="r" b="b"/>
                <a:pathLst>
                  <a:path w="504317" h="449072">
                    <a:moveTo>
                      <a:pt x="386588" y="297688"/>
                    </a:moveTo>
                    <a:cubicBezTo>
                      <a:pt x="374142" y="318389"/>
                      <a:pt x="356489" y="334391"/>
                      <a:pt x="333629" y="345440"/>
                    </a:cubicBezTo>
                    <a:cubicBezTo>
                      <a:pt x="310769" y="356489"/>
                      <a:pt x="283591" y="362204"/>
                      <a:pt x="252222" y="362204"/>
                    </a:cubicBezTo>
                    <a:cubicBezTo>
                      <a:pt x="221107" y="362204"/>
                      <a:pt x="194056" y="356616"/>
                      <a:pt x="171069" y="345440"/>
                    </a:cubicBezTo>
                    <a:cubicBezTo>
                      <a:pt x="148082" y="334264"/>
                      <a:pt x="130302" y="318389"/>
                      <a:pt x="117856" y="297688"/>
                    </a:cubicBezTo>
                    <a:cubicBezTo>
                      <a:pt x="105410" y="276987"/>
                      <a:pt x="99187" y="252603"/>
                      <a:pt x="99187" y="224536"/>
                    </a:cubicBezTo>
                    <a:cubicBezTo>
                      <a:pt x="99187" y="196469"/>
                      <a:pt x="105410" y="172085"/>
                      <a:pt x="117856" y="151384"/>
                    </a:cubicBezTo>
                    <a:cubicBezTo>
                      <a:pt x="130302" y="130683"/>
                      <a:pt x="148082" y="114681"/>
                      <a:pt x="171069" y="103632"/>
                    </a:cubicBezTo>
                    <a:cubicBezTo>
                      <a:pt x="194056" y="92583"/>
                      <a:pt x="221107" y="86995"/>
                      <a:pt x="252222" y="86995"/>
                    </a:cubicBezTo>
                    <a:cubicBezTo>
                      <a:pt x="283718" y="86995"/>
                      <a:pt x="310896" y="92583"/>
                      <a:pt x="333629" y="103632"/>
                    </a:cubicBezTo>
                    <a:cubicBezTo>
                      <a:pt x="356362" y="114681"/>
                      <a:pt x="374142" y="130683"/>
                      <a:pt x="386588" y="151384"/>
                    </a:cubicBezTo>
                    <a:cubicBezTo>
                      <a:pt x="399034" y="172085"/>
                      <a:pt x="405257" y="196469"/>
                      <a:pt x="405257" y="224536"/>
                    </a:cubicBezTo>
                    <a:cubicBezTo>
                      <a:pt x="405257" y="252603"/>
                      <a:pt x="399034" y="276860"/>
                      <a:pt x="386588" y="297688"/>
                    </a:cubicBezTo>
                    <a:moveTo>
                      <a:pt x="384302" y="28194"/>
                    </a:moveTo>
                    <a:cubicBezTo>
                      <a:pt x="346456" y="9398"/>
                      <a:pt x="302514" y="0"/>
                      <a:pt x="252222" y="0"/>
                    </a:cubicBezTo>
                    <a:cubicBezTo>
                      <a:pt x="201930" y="0"/>
                      <a:pt x="157861" y="9398"/>
                      <a:pt x="120015" y="28194"/>
                    </a:cubicBezTo>
                    <a:cubicBezTo>
                      <a:pt x="82169" y="46990"/>
                      <a:pt x="52705" y="73152"/>
                      <a:pt x="31623" y="106807"/>
                    </a:cubicBezTo>
                    <a:cubicBezTo>
                      <a:pt x="10541" y="140462"/>
                      <a:pt x="0" y="179705"/>
                      <a:pt x="0" y="224536"/>
                    </a:cubicBezTo>
                    <a:cubicBezTo>
                      <a:pt x="0" y="269367"/>
                      <a:pt x="10541" y="308737"/>
                      <a:pt x="31623" y="342265"/>
                    </a:cubicBezTo>
                    <a:cubicBezTo>
                      <a:pt x="52705" y="375793"/>
                      <a:pt x="82169" y="402082"/>
                      <a:pt x="120015" y="420878"/>
                    </a:cubicBezTo>
                    <a:cubicBezTo>
                      <a:pt x="157861" y="439674"/>
                      <a:pt x="201930" y="449072"/>
                      <a:pt x="252222" y="449072"/>
                    </a:cubicBezTo>
                    <a:cubicBezTo>
                      <a:pt x="302514" y="449072"/>
                      <a:pt x="346583" y="439674"/>
                      <a:pt x="384302" y="420878"/>
                    </a:cubicBezTo>
                    <a:cubicBezTo>
                      <a:pt x="422021" y="402082"/>
                      <a:pt x="451612" y="375920"/>
                      <a:pt x="472694" y="342265"/>
                    </a:cubicBezTo>
                    <a:cubicBezTo>
                      <a:pt x="493776" y="308610"/>
                      <a:pt x="504317" y="269494"/>
                      <a:pt x="504317" y="224536"/>
                    </a:cubicBezTo>
                    <a:cubicBezTo>
                      <a:pt x="504317" y="179578"/>
                      <a:pt x="493776" y="140335"/>
                      <a:pt x="472694" y="106807"/>
                    </a:cubicBezTo>
                    <a:cubicBezTo>
                      <a:pt x="451612" y="73279"/>
                      <a:pt x="422148" y="46990"/>
                      <a:pt x="384302" y="28194"/>
                    </a:cubicBezTo>
                  </a:path>
                </a:pathLst>
              </a:custGeom>
              <a:solidFill>
                <a:srgbClr val="414142"/>
              </a:solidFill>
            </p:spPr>
          </p:sp>
          <p:sp>
            <p:nvSpPr>
              <p:cNvPr id="67" name="Freeform 67"/>
              <p:cNvSpPr/>
              <p:nvPr/>
            </p:nvSpPr>
            <p:spPr>
              <a:xfrm>
                <a:off x="1166114" y="191262"/>
                <a:ext cx="461137" cy="431927"/>
              </a:xfrm>
              <a:custGeom>
                <a:avLst/>
                <a:gdLst/>
                <a:ahLst/>
                <a:cxnLst/>
                <a:rect l="l" t="t" r="r" b="b"/>
                <a:pathLst>
                  <a:path w="461137" h="431927">
                    <a:moveTo>
                      <a:pt x="366141" y="321691"/>
                    </a:moveTo>
                    <a:lnTo>
                      <a:pt x="126619" y="0"/>
                    </a:lnTo>
                    <a:lnTo>
                      <a:pt x="0" y="0"/>
                    </a:lnTo>
                    <a:lnTo>
                      <a:pt x="0" y="431800"/>
                    </a:lnTo>
                    <a:lnTo>
                      <a:pt x="94361" y="431800"/>
                    </a:lnTo>
                    <a:lnTo>
                      <a:pt x="94361" y="104394"/>
                    </a:lnTo>
                    <a:lnTo>
                      <a:pt x="337312" y="431927"/>
                    </a:lnTo>
                    <a:lnTo>
                      <a:pt x="461137" y="431927"/>
                    </a:lnTo>
                    <a:lnTo>
                      <a:pt x="461137" y="127"/>
                    </a:lnTo>
                    <a:lnTo>
                      <a:pt x="366141" y="127"/>
                    </a:lnTo>
                    <a:close/>
                  </a:path>
                </a:pathLst>
              </a:custGeom>
              <a:solidFill>
                <a:srgbClr val="414142"/>
              </a:solidFill>
            </p:spPr>
          </p:sp>
          <p:sp>
            <p:nvSpPr>
              <p:cNvPr id="68" name="Freeform 68"/>
              <p:cNvSpPr/>
              <p:nvPr/>
            </p:nvSpPr>
            <p:spPr>
              <a:xfrm>
                <a:off x="1715389" y="191262"/>
                <a:ext cx="368935" cy="431800"/>
              </a:xfrm>
              <a:custGeom>
                <a:avLst/>
                <a:gdLst/>
                <a:ahLst/>
                <a:cxnLst/>
                <a:rect l="l" t="t" r="r" b="b"/>
                <a:pathLst>
                  <a:path w="368935" h="431800">
                    <a:moveTo>
                      <a:pt x="0" y="431800"/>
                    </a:moveTo>
                    <a:lnTo>
                      <a:pt x="97917" y="431800"/>
                    </a:lnTo>
                    <a:lnTo>
                      <a:pt x="97917" y="266573"/>
                    </a:lnTo>
                    <a:lnTo>
                      <a:pt x="359283" y="266573"/>
                    </a:lnTo>
                    <a:lnTo>
                      <a:pt x="359283" y="183134"/>
                    </a:lnTo>
                    <a:lnTo>
                      <a:pt x="97790" y="183134"/>
                    </a:lnTo>
                    <a:lnTo>
                      <a:pt x="97790" y="84074"/>
                    </a:lnTo>
                    <a:lnTo>
                      <a:pt x="368935" y="84074"/>
                    </a:lnTo>
                    <a:lnTo>
                      <a:pt x="368935" y="0"/>
                    </a:lnTo>
                    <a:lnTo>
                      <a:pt x="0" y="0"/>
                    </a:lnTo>
                    <a:close/>
                  </a:path>
                </a:pathLst>
              </a:custGeom>
              <a:solidFill>
                <a:srgbClr val="414142"/>
              </a:solidFill>
            </p:spPr>
          </p:sp>
          <p:sp>
            <p:nvSpPr>
              <p:cNvPr id="69" name="Freeform 69"/>
              <p:cNvSpPr/>
              <p:nvPr/>
            </p:nvSpPr>
            <p:spPr>
              <a:xfrm>
                <a:off x="2124075" y="182626"/>
                <a:ext cx="504317" cy="449072"/>
              </a:xfrm>
              <a:custGeom>
                <a:avLst/>
                <a:gdLst/>
                <a:ahLst/>
                <a:cxnLst/>
                <a:rect l="l" t="t" r="r" b="b"/>
                <a:pathLst>
                  <a:path w="504317" h="449072">
                    <a:moveTo>
                      <a:pt x="386588" y="297688"/>
                    </a:moveTo>
                    <a:cubicBezTo>
                      <a:pt x="374142" y="318389"/>
                      <a:pt x="356489" y="334391"/>
                      <a:pt x="333629" y="345440"/>
                    </a:cubicBezTo>
                    <a:cubicBezTo>
                      <a:pt x="310769" y="356489"/>
                      <a:pt x="283591" y="362204"/>
                      <a:pt x="252222" y="362204"/>
                    </a:cubicBezTo>
                    <a:cubicBezTo>
                      <a:pt x="221107" y="362204"/>
                      <a:pt x="194056" y="356616"/>
                      <a:pt x="171069" y="345440"/>
                    </a:cubicBezTo>
                    <a:cubicBezTo>
                      <a:pt x="148082" y="334264"/>
                      <a:pt x="130302" y="318389"/>
                      <a:pt x="117856" y="297688"/>
                    </a:cubicBezTo>
                    <a:cubicBezTo>
                      <a:pt x="105410" y="276987"/>
                      <a:pt x="99187" y="252603"/>
                      <a:pt x="99187" y="224536"/>
                    </a:cubicBezTo>
                    <a:cubicBezTo>
                      <a:pt x="99187" y="196469"/>
                      <a:pt x="105410" y="172085"/>
                      <a:pt x="117856" y="151384"/>
                    </a:cubicBezTo>
                    <a:cubicBezTo>
                      <a:pt x="130302" y="130683"/>
                      <a:pt x="148082" y="114681"/>
                      <a:pt x="171069" y="103632"/>
                    </a:cubicBezTo>
                    <a:cubicBezTo>
                      <a:pt x="194056" y="92583"/>
                      <a:pt x="221107" y="86995"/>
                      <a:pt x="252222" y="86995"/>
                    </a:cubicBezTo>
                    <a:cubicBezTo>
                      <a:pt x="283718" y="86995"/>
                      <a:pt x="310896" y="92583"/>
                      <a:pt x="333629" y="103632"/>
                    </a:cubicBezTo>
                    <a:cubicBezTo>
                      <a:pt x="356362" y="114681"/>
                      <a:pt x="374142" y="130683"/>
                      <a:pt x="386588" y="151384"/>
                    </a:cubicBezTo>
                    <a:cubicBezTo>
                      <a:pt x="399034" y="172085"/>
                      <a:pt x="405257" y="196469"/>
                      <a:pt x="405257" y="224536"/>
                    </a:cubicBezTo>
                    <a:cubicBezTo>
                      <a:pt x="405257" y="252603"/>
                      <a:pt x="399034" y="276860"/>
                      <a:pt x="386588" y="297688"/>
                    </a:cubicBezTo>
                    <a:moveTo>
                      <a:pt x="384302" y="28194"/>
                    </a:moveTo>
                    <a:cubicBezTo>
                      <a:pt x="346456" y="9398"/>
                      <a:pt x="302514" y="0"/>
                      <a:pt x="252222" y="0"/>
                    </a:cubicBezTo>
                    <a:cubicBezTo>
                      <a:pt x="201930" y="0"/>
                      <a:pt x="157861" y="9398"/>
                      <a:pt x="120015" y="28194"/>
                    </a:cubicBezTo>
                    <a:cubicBezTo>
                      <a:pt x="82169" y="46990"/>
                      <a:pt x="52705" y="73152"/>
                      <a:pt x="31623" y="106807"/>
                    </a:cubicBezTo>
                    <a:cubicBezTo>
                      <a:pt x="10541" y="140462"/>
                      <a:pt x="0" y="179705"/>
                      <a:pt x="0" y="224536"/>
                    </a:cubicBezTo>
                    <a:cubicBezTo>
                      <a:pt x="0" y="269367"/>
                      <a:pt x="10541" y="308737"/>
                      <a:pt x="31623" y="342265"/>
                    </a:cubicBezTo>
                    <a:cubicBezTo>
                      <a:pt x="52705" y="375793"/>
                      <a:pt x="82169" y="402082"/>
                      <a:pt x="120015" y="420878"/>
                    </a:cubicBezTo>
                    <a:cubicBezTo>
                      <a:pt x="157861" y="439674"/>
                      <a:pt x="201930" y="449072"/>
                      <a:pt x="252222" y="449072"/>
                    </a:cubicBezTo>
                    <a:cubicBezTo>
                      <a:pt x="302514" y="449072"/>
                      <a:pt x="346583" y="439674"/>
                      <a:pt x="384302" y="420878"/>
                    </a:cubicBezTo>
                    <a:cubicBezTo>
                      <a:pt x="422021" y="402082"/>
                      <a:pt x="451612" y="375920"/>
                      <a:pt x="472694" y="342265"/>
                    </a:cubicBezTo>
                    <a:cubicBezTo>
                      <a:pt x="493776" y="308610"/>
                      <a:pt x="504317" y="269494"/>
                      <a:pt x="504317" y="224536"/>
                    </a:cubicBezTo>
                    <a:cubicBezTo>
                      <a:pt x="504317" y="179578"/>
                      <a:pt x="493776" y="140335"/>
                      <a:pt x="472694" y="106807"/>
                    </a:cubicBezTo>
                    <a:cubicBezTo>
                      <a:pt x="451612" y="73279"/>
                      <a:pt x="422148" y="46990"/>
                      <a:pt x="384302" y="28194"/>
                    </a:cubicBezTo>
                  </a:path>
                </a:pathLst>
              </a:custGeom>
              <a:solidFill>
                <a:srgbClr val="414142"/>
              </a:solidFill>
            </p:spPr>
          </p:sp>
          <p:sp>
            <p:nvSpPr>
              <p:cNvPr id="70" name="Freeform 70"/>
              <p:cNvSpPr/>
              <p:nvPr/>
            </p:nvSpPr>
            <p:spPr>
              <a:xfrm>
                <a:off x="2695829" y="191389"/>
                <a:ext cx="417449" cy="431800"/>
              </a:xfrm>
              <a:custGeom>
                <a:avLst/>
                <a:gdLst/>
                <a:ahLst/>
                <a:cxnLst/>
                <a:rect l="l" t="t" r="r" b="b"/>
                <a:pathLst>
                  <a:path w="417449" h="431800">
                    <a:moveTo>
                      <a:pt x="97917" y="77089"/>
                    </a:moveTo>
                    <a:lnTo>
                      <a:pt x="234315" y="77089"/>
                    </a:lnTo>
                    <a:cubicBezTo>
                      <a:pt x="256159" y="77089"/>
                      <a:pt x="273558" y="82042"/>
                      <a:pt x="286385" y="92075"/>
                    </a:cubicBezTo>
                    <a:cubicBezTo>
                      <a:pt x="299212" y="102108"/>
                      <a:pt x="305689" y="116078"/>
                      <a:pt x="305689" y="134112"/>
                    </a:cubicBezTo>
                    <a:cubicBezTo>
                      <a:pt x="305689" y="152146"/>
                      <a:pt x="299212" y="166243"/>
                      <a:pt x="286385" y="176403"/>
                    </a:cubicBezTo>
                    <a:cubicBezTo>
                      <a:pt x="273558" y="186563"/>
                      <a:pt x="256159" y="191643"/>
                      <a:pt x="234315" y="191643"/>
                    </a:cubicBezTo>
                    <a:lnTo>
                      <a:pt x="97917" y="191643"/>
                    </a:lnTo>
                    <a:close/>
                    <a:moveTo>
                      <a:pt x="328803" y="250698"/>
                    </a:moveTo>
                    <a:cubicBezTo>
                      <a:pt x="352552" y="239395"/>
                      <a:pt x="371221" y="223774"/>
                      <a:pt x="384683" y="203835"/>
                    </a:cubicBezTo>
                    <a:cubicBezTo>
                      <a:pt x="398145" y="183896"/>
                      <a:pt x="404876" y="160655"/>
                      <a:pt x="404876" y="134112"/>
                    </a:cubicBezTo>
                    <a:cubicBezTo>
                      <a:pt x="404876" y="107315"/>
                      <a:pt x="398145" y="83820"/>
                      <a:pt x="384683" y="63881"/>
                    </a:cubicBezTo>
                    <a:cubicBezTo>
                      <a:pt x="371221" y="43942"/>
                      <a:pt x="352552" y="28321"/>
                      <a:pt x="328803" y="17018"/>
                    </a:cubicBezTo>
                    <a:cubicBezTo>
                      <a:pt x="305054" y="5715"/>
                      <a:pt x="277368" y="0"/>
                      <a:pt x="245872" y="0"/>
                    </a:cubicBezTo>
                    <a:lnTo>
                      <a:pt x="0" y="0"/>
                    </a:lnTo>
                    <a:lnTo>
                      <a:pt x="0" y="431800"/>
                    </a:lnTo>
                    <a:lnTo>
                      <a:pt x="97917" y="431800"/>
                    </a:lnTo>
                    <a:lnTo>
                      <a:pt x="97917" y="267589"/>
                    </a:lnTo>
                    <a:lnTo>
                      <a:pt x="172974" y="267589"/>
                    </a:lnTo>
                    <a:lnTo>
                      <a:pt x="302895" y="431673"/>
                    </a:lnTo>
                    <a:lnTo>
                      <a:pt x="417449" y="431673"/>
                    </a:lnTo>
                    <a:lnTo>
                      <a:pt x="282575" y="264541"/>
                    </a:lnTo>
                    <a:cubicBezTo>
                      <a:pt x="299212" y="261747"/>
                      <a:pt x="314706" y="257302"/>
                      <a:pt x="328803" y="250698"/>
                    </a:cubicBezTo>
                  </a:path>
                </a:pathLst>
              </a:custGeom>
              <a:solidFill>
                <a:srgbClr val="414142"/>
              </a:solidFill>
            </p:spPr>
          </p:sp>
          <p:sp>
            <p:nvSpPr>
              <p:cNvPr id="71" name="Freeform 71"/>
              <p:cNvSpPr/>
              <p:nvPr/>
            </p:nvSpPr>
            <p:spPr>
              <a:xfrm>
                <a:off x="3173730" y="191262"/>
                <a:ext cx="606171" cy="431927"/>
              </a:xfrm>
              <a:custGeom>
                <a:avLst/>
                <a:gdLst/>
                <a:ahLst/>
                <a:cxnLst/>
                <a:rect l="l" t="t" r="r" b="b"/>
                <a:pathLst>
                  <a:path w="606171" h="431927">
                    <a:moveTo>
                      <a:pt x="303149" y="338201"/>
                    </a:moveTo>
                    <a:lnTo>
                      <a:pt x="150241" y="0"/>
                    </a:lnTo>
                    <a:lnTo>
                      <a:pt x="0" y="0"/>
                    </a:lnTo>
                    <a:lnTo>
                      <a:pt x="0" y="431800"/>
                    </a:lnTo>
                    <a:lnTo>
                      <a:pt x="92710" y="431800"/>
                    </a:lnTo>
                    <a:lnTo>
                      <a:pt x="92710" y="87757"/>
                    </a:lnTo>
                    <a:lnTo>
                      <a:pt x="252730" y="431927"/>
                    </a:lnTo>
                    <a:lnTo>
                      <a:pt x="353441" y="431927"/>
                    </a:lnTo>
                    <a:lnTo>
                      <a:pt x="512953" y="88011"/>
                    </a:lnTo>
                    <a:lnTo>
                      <a:pt x="512953" y="431800"/>
                    </a:lnTo>
                    <a:lnTo>
                      <a:pt x="606171" y="431800"/>
                    </a:lnTo>
                    <a:lnTo>
                      <a:pt x="606171" y="0"/>
                    </a:lnTo>
                    <a:lnTo>
                      <a:pt x="455930" y="0"/>
                    </a:lnTo>
                    <a:close/>
                  </a:path>
                </a:pathLst>
              </a:custGeom>
              <a:solidFill>
                <a:srgbClr val="414142"/>
              </a:solidFill>
            </p:spPr>
          </p:sp>
          <p:sp>
            <p:nvSpPr>
              <p:cNvPr id="72" name="Freeform 72"/>
              <p:cNvSpPr/>
              <p:nvPr/>
            </p:nvSpPr>
            <p:spPr>
              <a:xfrm>
                <a:off x="3826129" y="191389"/>
                <a:ext cx="529591" cy="431800"/>
              </a:xfrm>
              <a:custGeom>
                <a:avLst/>
                <a:gdLst/>
                <a:ahLst/>
                <a:cxnLst/>
                <a:rect l="l" t="t" r="r" b="b"/>
                <a:pathLst>
                  <a:path w="529591" h="431800">
                    <a:moveTo>
                      <a:pt x="180975" y="261366"/>
                    </a:moveTo>
                    <a:lnTo>
                      <a:pt x="264795" y="75438"/>
                    </a:lnTo>
                    <a:lnTo>
                      <a:pt x="348615" y="261366"/>
                    </a:lnTo>
                    <a:close/>
                    <a:moveTo>
                      <a:pt x="202057" y="0"/>
                    </a:moveTo>
                    <a:lnTo>
                      <a:pt x="0" y="431800"/>
                    </a:lnTo>
                    <a:lnTo>
                      <a:pt x="104140" y="431800"/>
                    </a:lnTo>
                    <a:lnTo>
                      <a:pt x="145161" y="340868"/>
                    </a:lnTo>
                    <a:lnTo>
                      <a:pt x="384429" y="340868"/>
                    </a:lnTo>
                    <a:lnTo>
                      <a:pt x="425450" y="431800"/>
                    </a:lnTo>
                    <a:lnTo>
                      <a:pt x="529590" y="431800"/>
                    </a:lnTo>
                    <a:lnTo>
                      <a:pt x="327533" y="0"/>
                    </a:lnTo>
                    <a:close/>
                  </a:path>
                </a:pathLst>
              </a:custGeom>
              <a:solidFill>
                <a:srgbClr val="414142"/>
              </a:solidFill>
            </p:spPr>
          </p:sp>
          <p:sp>
            <p:nvSpPr>
              <p:cNvPr id="73" name="Freeform 73"/>
              <p:cNvSpPr/>
              <p:nvPr/>
            </p:nvSpPr>
            <p:spPr>
              <a:xfrm>
                <a:off x="4356862" y="182626"/>
                <a:ext cx="488061" cy="580517"/>
              </a:xfrm>
              <a:custGeom>
                <a:avLst/>
                <a:gdLst/>
                <a:ahLst/>
                <a:cxnLst/>
                <a:rect l="l" t="t" r="r" b="b"/>
                <a:pathLst>
                  <a:path w="488061" h="580517">
                    <a:moveTo>
                      <a:pt x="247015" y="0"/>
                    </a:moveTo>
                    <a:cubicBezTo>
                      <a:pt x="197866" y="0"/>
                      <a:pt x="154813" y="9398"/>
                      <a:pt x="117729" y="28194"/>
                    </a:cubicBezTo>
                    <a:cubicBezTo>
                      <a:pt x="80645" y="46990"/>
                      <a:pt x="51816" y="73152"/>
                      <a:pt x="31115" y="106807"/>
                    </a:cubicBezTo>
                    <a:cubicBezTo>
                      <a:pt x="10414" y="140462"/>
                      <a:pt x="0" y="179705"/>
                      <a:pt x="0" y="224536"/>
                    </a:cubicBezTo>
                    <a:cubicBezTo>
                      <a:pt x="0" y="269367"/>
                      <a:pt x="10414" y="308737"/>
                      <a:pt x="31115" y="342265"/>
                    </a:cubicBezTo>
                    <a:cubicBezTo>
                      <a:pt x="51816" y="375793"/>
                      <a:pt x="80772" y="402082"/>
                      <a:pt x="117729" y="420878"/>
                    </a:cubicBezTo>
                    <a:cubicBezTo>
                      <a:pt x="146304" y="435356"/>
                      <a:pt x="178435" y="444119"/>
                      <a:pt x="214249" y="447421"/>
                    </a:cubicBezTo>
                    <a:lnTo>
                      <a:pt x="178562" y="503682"/>
                    </a:lnTo>
                    <a:lnTo>
                      <a:pt x="228600" y="503682"/>
                    </a:lnTo>
                    <a:cubicBezTo>
                      <a:pt x="233172" y="501777"/>
                      <a:pt x="238506" y="500380"/>
                      <a:pt x="244475" y="499364"/>
                    </a:cubicBezTo>
                    <a:lnTo>
                      <a:pt x="256794" y="497967"/>
                    </a:lnTo>
                    <a:cubicBezTo>
                      <a:pt x="274829" y="497967"/>
                      <a:pt x="283083" y="499745"/>
                      <a:pt x="288417" y="503174"/>
                    </a:cubicBezTo>
                    <a:lnTo>
                      <a:pt x="296418" y="511048"/>
                    </a:lnTo>
                    <a:cubicBezTo>
                      <a:pt x="296418" y="522605"/>
                      <a:pt x="293243" y="527685"/>
                      <a:pt x="286893" y="531622"/>
                    </a:cubicBezTo>
                    <a:cubicBezTo>
                      <a:pt x="280543" y="535559"/>
                      <a:pt x="270891" y="537718"/>
                      <a:pt x="257810" y="537718"/>
                    </a:cubicBezTo>
                    <a:cubicBezTo>
                      <a:pt x="245110" y="537718"/>
                      <a:pt x="235204" y="536194"/>
                      <a:pt x="227838" y="533146"/>
                    </a:cubicBezTo>
                    <a:lnTo>
                      <a:pt x="215138" y="525907"/>
                    </a:lnTo>
                    <a:lnTo>
                      <a:pt x="146050" y="520573"/>
                    </a:lnTo>
                    <a:lnTo>
                      <a:pt x="146050" y="520573"/>
                    </a:lnTo>
                    <a:cubicBezTo>
                      <a:pt x="151766" y="539369"/>
                      <a:pt x="164592" y="554101"/>
                      <a:pt x="184404" y="564642"/>
                    </a:cubicBezTo>
                    <a:cubicBezTo>
                      <a:pt x="203962" y="575056"/>
                      <a:pt x="228219" y="580390"/>
                      <a:pt x="257048" y="580517"/>
                    </a:cubicBezTo>
                    <a:lnTo>
                      <a:pt x="258699" y="580517"/>
                    </a:lnTo>
                    <a:cubicBezTo>
                      <a:pt x="291338" y="580390"/>
                      <a:pt x="316230" y="574675"/>
                      <a:pt x="333502" y="563245"/>
                    </a:cubicBezTo>
                    <a:cubicBezTo>
                      <a:pt x="351029" y="551688"/>
                      <a:pt x="359664" y="536956"/>
                      <a:pt x="359664" y="518922"/>
                    </a:cubicBezTo>
                    <a:cubicBezTo>
                      <a:pt x="359664" y="502031"/>
                      <a:pt x="352933" y="488696"/>
                      <a:pt x="339471" y="478917"/>
                    </a:cubicBezTo>
                    <a:cubicBezTo>
                      <a:pt x="326010" y="469138"/>
                      <a:pt x="306832" y="464185"/>
                      <a:pt x="281941" y="464185"/>
                    </a:cubicBezTo>
                    <a:lnTo>
                      <a:pt x="253366" y="467233"/>
                    </a:lnTo>
                    <a:lnTo>
                      <a:pt x="264414" y="448437"/>
                    </a:lnTo>
                    <a:cubicBezTo>
                      <a:pt x="301752" y="446659"/>
                      <a:pt x="335661" y="439420"/>
                      <a:pt x="365633" y="426212"/>
                    </a:cubicBezTo>
                    <a:cubicBezTo>
                      <a:pt x="400305" y="410845"/>
                      <a:pt x="428371" y="389255"/>
                      <a:pt x="449707" y="361442"/>
                    </a:cubicBezTo>
                    <a:cubicBezTo>
                      <a:pt x="471043" y="333629"/>
                      <a:pt x="483743" y="301498"/>
                      <a:pt x="488061" y="265049"/>
                    </a:cubicBezTo>
                    <a:lnTo>
                      <a:pt x="389636" y="265049"/>
                    </a:lnTo>
                    <a:cubicBezTo>
                      <a:pt x="385826" y="285750"/>
                      <a:pt x="377571" y="303530"/>
                      <a:pt x="364871" y="318262"/>
                    </a:cubicBezTo>
                    <a:cubicBezTo>
                      <a:pt x="352171" y="332994"/>
                      <a:pt x="335915" y="344424"/>
                      <a:pt x="315976" y="352298"/>
                    </a:cubicBezTo>
                    <a:cubicBezTo>
                      <a:pt x="296037" y="360172"/>
                      <a:pt x="272796" y="364109"/>
                      <a:pt x="246253" y="364109"/>
                    </a:cubicBezTo>
                    <a:cubicBezTo>
                      <a:pt x="215900" y="364109"/>
                      <a:pt x="189738" y="358394"/>
                      <a:pt x="167640" y="347091"/>
                    </a:cubicBezTo>
                    <a:cubicBezTo>
                      <a:pt x="145542" y="335788"/>
                      <a:pt x="128524" y="319659"/>
                      <a:pt x="116713" y="298704"/>
                    </a:cubicBezTo>
                    <a:cubicBezTo>
                      <a:pt x="104902" y="277749"/>
                      <a:pt x="98806" y="253111"/>
                      <a:pt x="98806" y="224663"/>
                    </a:cubicBezTo>
                    <a:cubicBezTo>
                      <a:pt x="98806" y="196215"/>
                      <a:pt x="104775" y="171577"/>
                      <a:pt x="116713" y="150622"/>
                    </a:cubicBezTo>
                    <a:cubicBezTo>
                      <a:pt x="128651" y="129667"/>
                      <a:pt x="145542" y="113538"/>
                      <a:pt x="167640" y="102235"/>
                    </a:cubicBezTo>
                    <a:cubicBezTo>
                      <a:pt x="189738" y="90932"/>
                      <a:pt x="215900" y="85217"/>
                      <a:pt x="246253" y="85217"/>
                    </a:cubicBezTo>
                    <a:cubicBezTo>
                      <a:pt x="272669" y="85217"/>
                      <a:pt x="295910" y="89281"/>
                      <a:pt x="315976" y="97282"/>
                    </a:cubicBezTo>
                    <a:cubicBezTo>
                      <a:pt x="336042" y="105283"/>
                      <a:pt x="352298" y="116840"/>
                      <a:pt x="364871" y="131572"/>
                    </a:cubicBezTo>
                    <a:cubicBezTo>
                      <a:pt x="377444" y="146304"/>
                      <a:pt x="385826" y="163957"/>
                      <a:pt x="389636" y="184277"/>
                    </a:cubicBezTo>
                    <a:lnTo>
                      <a:pt x="488061" y="184277"/>
                    </a:lnTo>
                    <a:cubicBezTo>
                      <a:pt x="483870" y="147447"/>
                      <a:pt x="471043" y="115189"/>
                      <a:pt x="449707" y="87503"/>
                    </a:cubicBezTo>
                    <a:cubicBezTo>
                      <a:pt x="428371" y="59817"/>
                      <a:pt x="400431" y="38354"/>
                      <a:pt x="365633" y="22987"/>
                    </a:cubicBezTo>
                    <a:cubicBezTo>
                      <a:pt x="330836" y="7620"/>
                      <a:pt x="291212" y="0"/>
                      <a:pt x="246762" y="0"/>
                    </a:cubicBezTo>
                    <a:close/>
                  </a:path>
                </a:pathLst>
              </a:custGeom>
              <a:solidFill>
                <a:srgbClr val="414142"/>
              </a:solidFill>
            </p:spPr>
          </p:sp>
          <p:sp>
            <p:nvSpPr>
              <p:cNvPr id="74" name="Freeform 74"/>
              <p:cNvSpPr/>
              <p:nvPr/>
            </p:nvSpPr>
            <p:spPr>
              <a:xfrm>
                <a:off x="4963795" y="63500"/>
                <a:ext cx="293497" cy="93345"/>
              </a:xfrm>
              <a:custGeom>
                <a:avLst/>
                <a:gdLst/>
                <a:ahLst/>
                <a:cxnLst/>
                <a:rect l="l" t="t" r="r" b="b"/>
                <a:pathLst>
                  <a:path w="293497" h="93345">
                    <a:moveTo>
                      <a:pt x="74168" y="70485"/>
                    </a:moveTo>
                    <a:lnTo>
                      <a:pt x="86487" y="63373"/>
                    </a:lnTo>
                    <a:cubicBezTo>
                      <a:pt x="101473" y="63373"/>
                      <a:pt x="108839" y="64897"/>
                      <a:pt x="117094" y="67945"/>
                    </a:cubicBezTo>
                    <a:lnTo>
                      <a:pt x="143002" y="78359"/>
                    </a:lnTo>
                    <a:cubicBezTo>
                      <a:pt x="152019" y="82169"/>
                      <a:pt x="161544" y="85725"/>
                      <a:pt x="171450" y="88773"/>
                    </a:cubicBezTo>
                    <a:lnTo>
                      <a:pt x="201930" y="93345"/>
                    </a:lnTo>
                    <a:cubicBezTo>
                      <a:pt x="229616" y="93345"/>
                      <a:pt x="250825" y="85090"/>
                      <a:pt x="265811" y="68580"/>
                    </a:cubicBezTo>
                    <a:cubicBezTo>
                      <a:pt x="280797" y="52070"/>
                      <a:pt x="289941" y="29972"/>
                      <a:pt x="293497" y="2413"/>
                    </a:cubicBezTo>
                    <a:lnTo>
                      <a:pt x="228981" y="2413"/>
                    </a:lnTo>
                    <a:cubicBezTo>
                      <a:pt x="227838" y="11176"/>
                      <a:pt x="224536" y="17907"/>
                      <a:pt x="219202" y="22606"/>
                    </a:cubicBezTo>
                    <a:lnTo>
                      <a:pt x="206883" y="29464"/>
                    </a:lnTo>
                    <a:cubicBezTo>
                      <a:pt x="191516" y="29464"/>
                      <a:pt x="184023" y="27940"/>
                      <a:pt x="176022" y="24892"/>
                    </a:cubicBezTo>
                    <a:lnTo>
                      <a:pt x="150114" y="14859"/>
                    </a:lnTo>
                    <a:cubicBezTo>
                      <a:pt x="140843" y="11176"/>
                      <a:pt x="131445" y="7874"/>
                      <a:pt x="121666" y="4826"/>
                    </a:cubicBezTo>
                    <a:lnTo>
                      <a:pt x="90932" y="0"/>
                    </a:lnTo>
                    <a:cubicBezTo>
                      <a:pt x="63246" y="0"/>
                      <a:pt x="42037" y="8128"/>
                      <a:pt x="27305" y="24511"/>
                    </a:cubicBezTo>
                    <a:cubicBezTo>
                      <a:pt x="12573" y="40894"/>
                      <a:pt x="3429" y="62992"/>
                      <a:pt x="0" y="91059"/>
                    </a:cubicBezTo>
                    <a:lnTo>
                      <a:pt x="64516" y="91059"/>
                    </a:lnTo>
                    <a:cubicBezTo>
                      <a:pt x="65659" y="82169"/>
                      <a:pt x="68961" y="75438"/>
                      <a:pt x="74295" y="70612"/>
                    </a:cubicBezTo>
                  </a:path>
                </a:pathLst>
              </a:custGeom>
              <a:solidFill>
                <a:srgbClr val="414142"/>
              </a:solidFill>
            </p:spPr>
          </p:sp>
          <p:sp>
            <p:nvSpPr>
              <p:cNvPr id="75" name="Freeform 75"/>
              <p:cNvSpPr/>
              <p:nvPr/>
            </p:nvSpPr>
            <p:spPr>
              <a:xfrm>
                <a:off x="4845812" y="191389"/>
                <a:ext cx="529591" cy="431800"/>
              </a:xfrm>
              <a:custGeom>
                <a:avLst/>
                <a:gdLst/>
                <a:ahLst/>
                <a:cxnLst/>
                <a:rect l="l" t="t" r="r" b="b"/>
                <a:pathLst>
                  <a:path w="529591" h="431800">
                    <a:moveTo>
                      <a:pt x="180975" y="261366"/>
                    </a:moveTo>
                    <a:lnTo>
                      <a:pt x="264795" y="75438"/>
                    </a:lnTo>
                    <a:lnTo>
                      <a:pt x="348615" y="261366"/>
                    </a:lnTo>
                    <a:close/>
                    <a:moveTo>
                      <a:pt x="202057" y="0"/>
                    </a:moveTo>
                    <a:lnTo>
                      <a:pt x="0" y="431800"/>
                    </a:lnTo>
                    <a:lnTo>
                      <a:pt x="104140" y="431800"/>
                    </a:lnTo>
                    <a:lnTo>
                      <a:pt x="145161" y="340868"/>
                    </a:lnTo>
                    <a:lnTo>
                      <a:pt x="384429" y="340868"/>
                    </a:lnTo>
                    <a:lnTo>
                      <a:pt x="425450" y="431800"/>
                    </a:lnTo>
                    <a:lnTo>
                      <a:pt x="529591" y="431800"/>
                    </a:lnTo>
                    <a:lnTo>
                      <a:pt x="327533" y="0"/>
                    </a:lnTo>
                    <a:close/>
                  </a:path>
                </a:pathLst>
              </a:custGeom>
              <a:solidFill>
                <a:srgbClr val="414142"/>
              </a:solidFill>
            </p:spPr>
          </p:sp>
          <p:sp>
            <p:nvSpPr>
              <p:cNvPr id="76" name="Freeform 76"/>
              <p:cNvSpPr/>
              <p:nvPr/>
            </p:nvSpPr>
            <p:spPr>
              <a:xfrm>
                <a:off x="5376037" y="182626"/>
                <a:ext cx="504317" cy="449072"/>
              </a:xfrm>
              <a:custGeom>
                <a:avLst/>
                <a:gdLst/>
                <a:ahLst/>
                <a:cxnLst/>
                <a:rect l="l" t="t" r="r" b="b"/>
                <a:pathLst>
                  <a:path w="504317" h="449072">
                    <a:moveTo>
                      <a:pt x="386588" y="297688"/>
                    </a:moveTo>
                    <a:cubicBezTo>
                      <a:pt x="374142" y="318389"/>
                      <a:pt x="356489" y="334391"/>
                      <a:pt x="333629" y="345440"/>
                    </a:cubicBezTo>
                    <a:cubicBezTo>
                      <a:pt x="310769" y="356489"/>
                      <a:pt x="283591" y="362204"/>
                      <a:pt x="252222" y="362204"/>
                    </a:cubicBezTo>
                    <a:cubicBezTo>
                      <a:pt x="221107" y="362204"/>
                      <a:pt x="194056" y="356616"/>
                      <a:pt x="171069" y="345440"/>
                    </a:cubicBezTo>
                    <a:cubicBezTo>
                      <a:pt x="148081" y="334264"/>
                      <a:pt x="130302" y="318389"/>
                      <a:pt x="117856" y="297688"/>
                    </a:cubicBezTo>
                    <a:cubicBezTo>
                      <a:pt x="105409" y="276987"/>
                      <a:pt x="99187" y="252603"/>
                      <a:pt x="99187" y="224536"/>
                    </a:cubicBezTo>
                    <a:cubicBezTo>
                      <a:pt x="99187" y="196469"/>
                      <a:pt x="105409" y="172085"/>
                      <a:pt x="117856" y="151384"/>
                    </a:cubicBezTo>
                    <a:cubicBezTo>
                      <a:pt x="130302" y="130683"/>
                      <a:pt x="148082" y="114681"/>
                      <a:pt x="171069" y="103632"/>
                    </a:cubicBezTo>
                    <a:cubicBezTo>
                      <a:pt x="194056" y="92583"/>
                      <a:pt x="221107" y="86995"/>
                      <a:pt x="252222" y="86995"/>
                    </a:cubicBezTo>
                    <a:cubicBezTo>
                      <a:pt x="283718" y="86995"/>
                      <a:pt x="310896" y="92583"/>
                      <a:pt x="333629" y="103632"/>
                    </a:cubicBezTo>
                    <a:cubicBezTo>
                      <a:pt x="356362" y="114681"/>
                      <a:pt x="374142" y="130683"/>
                      <a:pt x="386588" y="151384"/>
                    </a:cubicBezTo>
                    <a:cubicBezTo>
                      <a:pt x="399034" y="172085"/>
                      <a:pt x="405257" y="196469"/>
                      <a:pt x="405257" y="224536"/>
                    </a:cubicBezTo>
                    <a:cubicBezTo>
                      <a:pt x="405257" y="252603"/>
                      <a:pt x="399034" y="276860"/>
                      <a:pt x="386588" y="297688"/>
                    </a:cubicBezTo>
                    <a:moveTo>
                      <a:pt x="384302" y="28194"/>
                    </a:moveTo>
                    <a:cubicBezTo>
                      <a:pt x="346456" y="9398"/>
                      <a:pt x="302514" y="0"/>
                      <a:pt x="252222" y="0"/>
                    </a:cubicBezTo>
                    <a:cubicBezTo>
                      <a:pt x="201930" y="0"/>
                      <a:pt x="157861" y="9398"/>
                      <a:pt x="120015" y="28194"/>
                    </a:cubicBezTo>
                    <a:cubicBezTo>
                      <a:pt x="82169" y="46990"/>
                      <a:pt x="52705" y="73152"/>
                      <a:pt x="31623" y="106807"/>
                    </a:cubicBezTo>
                    <a:cubicBezTo>
                      <a:pt x="10541" y="140462"/>
                      <a:pt x="0" y="179705"/>
                      <a:pt x="0" y="224536"/>
                    </a:cubicBezTo>
                    <a:cubicBezTo>
                      <a:pt x="0" y="269367"/>
                      <a:pt x="10541" y="308737"/>
                      <a:pt x="31623" y="342265"/>
                    </a:cubicBezTo>
                    <a:cubicBezTo>
                      <a:pt x="52705" y="375793"/>
                      <a:pt x="82169" y="402082"/>
                      <a:pt x="120015" y="420878"/>
                    </a:cubicBezTo>
                    <a:cubicBezTo>
                      <a:pt x="157861" y="439674"/>
                      <a:pt x="201930" y="449072"/>
                      <a:pt x="252222" y="449072"/>
                    </a:cubicBezTo>
                    <a:cubicBezTo>
                      <a:pt x="302514" y="449072"/>
                      <a:pt x="346583" y="439674"/>
                      <a:pt x="384302" y="420878"/>
                    </a:cubicBezTo>
                    <a:cubicBezTo>
                      <a:pt x="422021" y="402082"/>
                      <a:pt x="451612" y="375920"/>
                      <a:pt x="472694" y="342265"/>
                    </a:cubicBezTo>
                    <a:cubicBezTo>
                      <a:pt x="493776" y="308610"/>
                      <a:pt x="504317" y="269494"/>
                      <a:pt x="504317" y="224536"/>
                    </a:cubicBezTo>
                    <a:cubicBezTo>
                      <a:pt x="504317" y="179578"/>
                      <a:pt x="493776" y="140335"/>
                      <a:pt x="472694" y="106807"/>
                    </a:cubicBezTo>
                    <a:cubicBezTo>
                      <a:pt x="451612" y="73279"/>
                      <a:pt x="422148" y="46990"/>
                      <a:pt x="384302" y="28194"/>
                    </a:cubicBezTo>
                  </a:path>
                </a:pathLst>
              </a:custGeom>
              <a:solidFill>
                <a:srgbClr val="414142"/>
              </a:solidFill>
            </p:spPr>
          </p:sp>
        </p:grpSp>
        <p:grpSp>
          <p:nvGrpSpPr>
            <p:cNvPr id="77" name="Group 77"/>
            <p:cNvGrpSpPr>
              <a:grpSpLocks noChangeAspect="1"/>
            </p:cNvGrpSpPr>
            <p:nvPr/>
          </p:nvGrpSpPr>
          <p:grpSpPr>
            <a:xfrm>
              <a:off x="7766304" y="53030"/>
              <a:ext cx="1267391" cy="1280654"/>
              <a:chOff x="0" y="0"/>
              <a:chExt cx="3036291" cy="3068066"/>
            </a:xfrm>
          </p:grpSpPr>
          <p:sp>
            <p:nvSpPr>
              <p:cNvPr id="78" name="Freeform 78"/>
              <p:cNvSpPr/>
              <p:nvPr/>
            </p:nvSpPr>
            <p:spPr>
              <a:xfrm>
                <a:off x="0" y="0"/>
                <a:ext cx="3036316" cy="3068066"/>
              </a:xfrm>
              <a:custGeom>
                <a:avLst/>
                <a:gdLst/>
                <a:ahLst/>
                <a:cxnLst/>
                <a:rect l="l" t="t" r="r" b="b"/>
                <a:pathLst>
                  <a:path w="3036316" h="3068066">
                    <a:moveTo>
                      <a:pt x="2203450" y="1663446"/>
                    </a:moveTo>
                    <a:cubicBezTo>
                      <a:pt x="2203450" y="1799590"/>
                      <a:pt x="2178558" y="1917573"/>
                      <a:pt x="2126361" y="2017522"/>
                    </a:cubicBezTo>
                    <a:cubicBezTo>
                      <a:pt x="2076450" y="2117344"/>
                      <a:pt x="1999234" y="2194560"/>
                      <a:pt x="1897126" y="2249043"/>
                    </a:cubicBezTo>
                    <a:cubicBezTo>
                      <a:pt x="1795018" y="2303526"/>
                      <a:pt x="1667891" y="2328418"/>
                      <a:pt x="1515872" y="2328418"/>
                    </a:cubicBezTo>
                    <a:cubicBezTo>
                      <a:pt x="1366139" y="2328418"/>
                      <a:pt x="1239012" y="2301240"/>
                      <a:pt x="1136904" y="2249043"/>
                    </a:cubicBezTo>
                    <a:cubicBezTo>
                      <a:pt x="1034796" y="2194560"/>
                      <a:pt x="957580" y="2119757"/>
                      <a:pt x="905383" y="2017522"/>
                    </a:cubicBezTo>
                    <a:cubicBezTo>
                      <a:pt x="853186" y="1917700"/>
                      <a:pt x="828294" y="1799717"/>
                      <a:pt x="828294" y="1663446"/>
                    </a:cubicBezTo>
                    <a:lnTo>
                      <a:pt x="828294" y="0"/>
                    </a:lnTo>
                    <a:lnTo>
                      <a:pt x="0" y="0"/>
                    </a:lnTo>
                    <a:lnTo>
                      <a:pt x="0" y="1701927"/>
                    </a:lnTo>
                    <a:cubicBezTo>
                      <a:pt x="0" y="1976501"/>
                      <a:pt x="63500" y="2217039"/>
                      <a:pt x="190627" y="2421255"/>
                    </a:cubicBezTo>
                    <a:cubicBezTo>
                      <a:pt x="317754" y="2625471"/>
                      <a:pt x="494665" y="2784475"/>
                      <a:pt x="723900" y="2897886"/>
                    </a:cubicBezTo>
                    <a:cubicBezTo>
                      <a:pt x="953135" y="3011297"/>
                      <a:pt x="1216279" y="3068066"/>
                      <a:pt x="1518158" y="3068066"/>
                    </a:cubicBezTo>
                    <a:cubicBezTo>
                      <a:pt x="1822196" y="3068066"/>
                      <a:pt x="2087753" y="3011297"/>
                      <a:pt x="2314702" y="2897886"/>
                    </a:cubicBezTo>
                    <a:cubicBezTo>
                      <a:pt x="2541651" y="2784475"/>
                      <a:pt x="2718689" y="2625598"/>
                      <a:pt x="2845689" y="2421382"/>
                    </a:cubicBezTo>
                    <a:cubicBezTo>
                      <a:pt x="2972689" y="2217166"/>
                      <a:pt x="3036316" y="1976628"/>
                      <a:pt x="3036316" y="1702054"/>
                    </a:cubicBezTo>
                    <a:lnTo>
                      <a:pt x="3036316" y="0"/>
                    </a:lnTo>
                    <a:lnTo>
                      <a:pt x="2203450" y="0"/>
                    </a:lnTo>
                    <a:lnTo>
                      <a:pt x="2203450" y="1663446"/>
                    </a:lnTo>
                    <a:close/>
                  </a:path>
                </a:pathLst>
              </a:custGeom>
              <a:solidFill>
                <a:srgbClr val="414142"/>
              </a:solidFill>
            </p:spPr>
          </p:sp>
        </p:grpSp>
        <p:grpSp>
          <p:nvGrpSpPr>
            <p:cNvPr id="79" name="Group 79"/>
            <p:cNvGrpSpPr>
              <a:grpSpLocks noChangeAspect="1"/>
            </p:cNvGrpSpPr>
            <p:nvPr/>
          </p:nvGrpSpPr>
          <p:grpSpPr>
            <a:xfrm>
              <a:off x="8765193" y="1448006"/>
              <a:ext cx="426471" cy="233264"/>
              <a:chOff x="0" y="0"/>
              <a:chExt cx="1021702" cy="558825"/>
            </a:xfrm>
          </p:grpSpPr>
          <p:sp>
            <p:nvSpPr>
              <p:cNvPr id="80" name="Freeform 80"/>
              <p:cNvSpPr/>
              <p:nvPr/>
            </p:nvSpPr>
            <p:spPr>
              <a:xfrm>
                <a:off x="63500" y="63500"/>
                <a:ext cx="457073" cy="431800"/>
              </a:xfrm>
              <a:custGeom>
                <a:avLst/>
                <a:gdLst/>
                <a:ahLst/>
                <a:cxnLst/>
                <a:rect l="l" t="t" r="r" b="b"/>
                <a:pathLst>
                  <a:path w="457073" h="431800">
                    <a:moveTo>
                      <a:pt x="340233" y="283845"/>
                    </a:moveTo>
                    <a:cubicBezTo>
                      <a:pt x="328295" y="303403"/>
                      <a:pt x="311404" y="318643"/>
                      <a:pt x="289306" y="329311"/>
                    </a:cubicBezTo>
                    <a:cubicBezTo>
                      <a:pt x="267208" y="339979"/>
                      <a:pt x="241554" y="345440"/>
                      <a:pt x="212471" y="345440"/>
                    </a:cubicBezTo>
                    <a:lnTo>
                      <a:pt x="97282" y="345440"/>
                    </a:lnTo>
                    <a:lnTo>
                      <a:pt x="97282" y="86360"/>
                    </a:lnTo>
                    <a:lnTo>
                      <a:pt x="212471" y="86360"/>
                    </a:lnTo>
                    <a:cubicBezTo>
                      <a:pt x="241681" y="86360"/>
                      <a:pt x="267208" y="91694"/>
                      <a:pt x="289306" y="102489"/>
                    </a:cubicBezTo>
                    <a:cubicBezTo>
                      <a:pt x="311404" y="113284"/>
                      <a:pt x="328295" y="128270"/>
                      <a:pt x="340233" y="147701"/>
                    </a:cubicBezTo>
                    <a:cubicBezTo>
                      <a:pt x="352171" y="167132"/>
                      <a:pt x="358140" y="189865"/>
                      <a:pt x="358140" y="215900"/>
                    </a:cubicBezTo>
                    <a:cubicBezTo>
                      <a:pt x="358140" y="241681"/>
                      <a:pt x="352171" y="264287"/>
                      <a:pt x="340233" y="283845"/>
                    </a:cubicBezTo>
                    <a:moveTo>
                      <a:pt x="337058" y="27051"/>
                    </a:moveTo>
                    <a:cubicBezTo>
                      <a:pt x="299339" y="9017"/>
                      <a:pt x="255270" y="0"/>
                      <a:pt x="204978" y="0"/>
                    </a:cubicBezTo>
                    <a:lnTo>
                      <a:pt x="0" y="0"/>
                    </a:lnTo>
                    <a:lnTo>
                      <a:pt x="0" y="431800"/>
                    </a:lnTo>
                    <a:lnTo>
                      <a:pt x="204978" y="431800"/>
                    </a:lnTo>
                    <a:cubicBezTo>
                      <a:pt x="255270" y="431800"/>
                      <a:pt x="299339" y="422783"/>
                      <a:pt x="337058" y="404749"/>
                    </a:cubicBezTo>
                    <a:cubicBezTo>
                      <a:pt x="374777" y="386715"/>
                      <a:pt x="404368" y="361442"/>
                      <a:pt x="425450" y="329057"/>
                    </a:cubicBezTo>
                    <a:cubicBezTo>
                      <a:pt x="446532" y="296672"/>
                      <a:pt x="457073" y="258953"/>
                      <a:pt x="457073" y="215900"/>
                    </a:cubicBezTo>
                    <a:cubicBezTo>
                      <a:pt x="457073" y="172593"/>
                      <a:pt x="446532" y="134747"/>
                      <a:pt x="425450" y="102489"/>
                    </a:cubicBezTo>
                    <a:cubicBezTo>
                      <a:pt x="404368" y="70231"/>
                      <a:pt x="374904" y="45085"/>
                      <a:pt x="337058" y="27051"/>
                    </a:cubicBezTo>
                  </a:path>
                </a:pathLst>
              </a:custGeom>
              <a:solidFill>
                <a:srgbClr val="414142"/>
              </a:solidFill>
            </p:spPr>
          </p:sp>
          <p:sp>
            <p:nvSpPr>
              <p:cNvPr id="81" name="Freeform 81"/>
              <p:cNvSpPr/>
              <p:nvPr/>
            </p:nvSpPr>
            <p:spPr>
              <a:xfrm>
                <a:off x="569595" y="63500"/>
                <a:ext cx="388620" cy="431800"/>
              </a:xfrm>
              <a:custGeom>
                <a:avLst/>
                <a:gdLst/>
                <a:ahLst/>
                <a:cxnLst/>
                <a:rect l="l" t="t" r="r" b="b"/>
                <a:pathLst>
                  <a:path w="388620" h="431800">
                    <a:moveTo>
                      <a:pt x="121285" y="253365"/>
                    </a:moveTo>
                    <a:lnTo>
                      <a:pt x="370713" y="253365"/>
                    </a:lnTo>
                    <a:lnTo>
                      <a:pt x="370713" y="178435"/>
                    </a:lnTo>
                    <a:lnTo>
                      <a:pt x="121285" y="178435"/>
                    </a:lnTo>
                    <a:lnTo>
                      <a:pt x="106045" y="81153"/>
                    </a:lnTo>
                    <a:lnTo>
                      <a:pt x="385699" y="81153"/>
                    </a:lnTo>
                    <a:lnTo>
                      <a:pt x="385699" y="0"/>
                    </a:lnTo>
                    <a:lnTo>
                      <a:pt x="0" y="0"/>
                    </a:lnTo>
                    <a:lnTo>
                      <a:pt x="33401" y="215900"/>
                    </a:lnTo>
                    <a:lnTo>
                      <a:pt x="0" y="431800"/>
                    </a:lnTo>
                    <a:lnTo>
                      <a:pt x="388620" y="431800"/>
                    </a:lnTo>
                    <a:lnTo>
                      <a:pt x="388620" y="350647"/>
                    </a:lnTo>
                    <a:lnTo>
                      <a:pt x="106045" y="350647"/>
                    </a:lnTo>
                    <a:close/>
                  </a:path>
                </a:pathLst>
              </a:custGeom>
              <a:solidFill>
                <a:srgbClr val="414142"/>
              </a:solidFill>
            </p:spPr>
          </p:sp>
        </p:grpSp>
        <p:grpSp>
          <p:nvGrpSpPr>
            <p:cNvPr id="82" name="Group 82"/>
            <p:cNvGrpSpPr>
              <a:grpSpLocks noChangeAspect="1"/>
            </p:cNvGrpSpPr>
            <p:nvPr/>
          </p:nvGrpSpPr>
          <p:grpSpPr>
            <a:xfrm>
              <a:off x="9222529" y="1444408"/>
              <a:ext cx="1282777" cy="240472"/>
              <a:chOff x="0" y="0"/>
              <a:chExt cx="3073159" cy="576097"/>
            </a:xfrm>
          </p:grpSpPr>
          <p:sp>
            <p:nvSpPr>
              <p:cNvPr id="83" name="Freeform 83"/>
              <p:cNvSpPr/>
              <p:nvPr/>
            </p:nvSpPr>
            <p:spPr>
              <a:xfrm>
                <a:off x="63500" y="63500"/>
                <a:ext cx="488315" cy="449072"/>
              </a:xfrm>
              <a:custGeom>
                <a:avLst/>
                <a:gdLst/>
                <a:ahLst/>
                <a:cxnLst/>
                <a:rect l="l" t="t" r="r" b="b"/>
                <a:pathLst>
                  <a:path w="488315" h="449072">
                    <a:moveTo>
                      <a:pt x="167894" y="102235"/>
                    </a:moveTo>
                    <a:cubicBezTo>
                      <a:pt x="189992" y="90932"/>
                      <a:pt x="216154" y="85217"/>
                      <a:pt x="246507" y="85217"/>
                    </a:cubicBezTo>
                    <a:cubicBezTo>
                      <a:pt x="272923" y="85217"/>
                      <a:pt x="296164" y="89281"/>
                      <a:pt x="316230" y="97282"/>
                    </a:cubicBezTo>
                    <a:cubicBezTo>
                      <a:pt x="336296" y="105283"/>
                      <a:pt x="352425" y="116840"/>
                      <a:pt x="365125" y="131572"/>
                    </a:cubicBezTo>
                    <a:cubicBezTo>
                      <a:pt x="377825" y="146304"/>
                      <a:pt x="386080" y="163957"/>
                      <a:pt x="389890" y="184277"/>
                    </a:cubicBezTo>
                    <a:lnTo>
                      <a:pt x="488315" y="184277"/>
                    </a:lnTo>
                    <a:cubicBezTo>
                      <a:pt x="484124" y="147447"/>
                      <a:pt x="471297" y="115189"/>
                      <a:pt x="449961" y="87503"/>
                    </a:cubicBezTo>
                    <a:cubicBezTo>
                      <a:pt x="428625" y="59817"/>
                      <a:pt x="400685" y="38354"/>
                      <a:pt x="365887" y="22987"/>
                    </a:cubicBezTo>
                    <a:cubicBezTo>
                      <a:pt x="331089" y="7620"/>
                      <a:pt x="291465" y="0"/>
                      <a:pt x="247015" y="0"/>
                    </a:cubicBezTo>
                    <a:cubicBezTo>
                      <a:pt x="197866" y="0"/>
                      <a:pt x="154813" y="9398"/>
                      <a:pt x="117729" y="28194"/>
                    </a:cubicBezTo>
                    <a:cubicBezTo>
                      <a:pt x="80645" y="46990"/>
                      <a:pt x="51816" y="73152"/>
                      <a:pt x="31115" y="106807"/>
                    </a:cubicBezTo>
                    <a:cubicBezTo>
                      <a:pt x="10414" y="140462"/>
                      <a:pt x="0" y="179578"/>
                      <a:pt x="0" y="224536"/>
                    </a:cubicBezTo>
                    <a:cubicBezTo>
                      <a:pt x="0" y="269494"/>
                      <a:pt x="10414" y="308737"/>
                      <a:pt x="31115" y="342265"/>
                    </a:cubicBezTo>
                    <a:cubicBezTo>
                      <a:pt x="51816" y="375793"/>
                      <a:pt x="80772" y="402082"/>
                      <a:pt x="117729" y="420878"/>
                    </a:cubicBezTo>
                    <a:cubicBezTo>
                      <a:pt x="154686" y="439674"/>
                      <a:pt x="197866" y="449072"/>
                      <a:pt x="247015" y="449072"/>
                    </a:cubicBezTo>
                    <a:cubicBezTo>
                      <a:pt x="291592" y="449072"/>
                      <a:pt x="331216" y="441325"/>
                      <a:pt x="365887" y="425958"/>
                    </a:cubicBezTo>
                    <a:cubicBezTo>
                      <a:pt x="400558" y="410591"/>
                      <a:pt x="428625" y="389001"/>
                      <a:pt x="449961" y="361188"/>
                    </a:cubicBezTo>
                    <a:cubicBezTo>
                      <a:pt x="471297" y="333375"/>
                      <a:pt x="483997" y="301244"/>
                      <a:pt x="488315" y="264795"/>
                    </a:cubicBezTo>
                    <a:lnTo>
                      <a:pt x="389763" y="264795"/>
                    </a:lnTo>
                    <a:cubicBezTo>
                      <a:pt x="385953" y="285496"/>
                      <a:pt x="377698" y="303276"/>
                      <a:pt x="364998" y="318008"/>
                    </a:cubicBezTo>
                    <a:cubicBezTo>
                      <a:pt x="352298" y="332740"/>
                      <a:pt x="336042" y="344170"/>
                      <a:pt x="316103" y="352044"/>
                    </a:cubicBezTo>
                    <a:cubicBezTo>
                      <a:pt x="296164" y="359918"/>
                      <a:pt x="272923" y="363855"/>
                      <a:pt x="246380" y="363855"/>
                    </a:cubicBezTo>
                    <a:cubicBezTo>
                      <a:pt x="216027" y="363855"/>
                      <a:pt x="189865" y="358140"/>
                      <a:pt x="167767" y="346837"/>
                    </a:cubicBezTo>
                    <a:cubicBezTo>
                      <a:pt x="145669" y="335534"/>
                      <a:pt x="128651" y="319405"/>
                      <a:pt x="116840" y="298450"/>
                    </a:cubicBezTo>
                    <a:cubicBezTo>
                      <a:pt x="105029" y="277495"/>
                      <a:pt x="98933" y="252857"/>
                      <a:pt x="98933" y="224409"/>
                    </a:cubicBezTo>
                    <a:cubicBezTo>
                      <a:pt x="98933" y="195961"/>
                      <a:pt x="104902" y="171323"/>
                      <a:pt x="116840" y="150368"/>
                    </a:cubicBezTo>
                    <a:cubicBezTo>
                      <a:pt x="128778" y="129413"/>
                      <a:pt x="145669" y="113284"/>
                      <a:pt x="167767" y="101981"/>
                    </a:cubicBezTo>
                  </a:path>
                </a:pathLst>
              </a:custGeom>
              <a:solidFill>
                <a:srgbClr val="414142"/>
              </a:solidFill>
            </p:spPr>
          </p:sp>
          <p:sp>
            <p:nvSpPr>
              <p:cNvPr id="84" name="Freeform 84"/>
              <p:cNvSpPr/>
              <p:nvPr/>
            </p:nvSpPr>
            <p:spPr>
              <a:xfrm>
                <a:off x="615696" y="72136"/>
                <a:ext cx="443357" cy="431800"/>
              </a:xfrm>
              <a:custGeom>
                <a:avLst/>
                <a:gdLst/>
                <a:ahLst/>
                <a:cxnLst/>
                <a:rect l="l" t="t" r="r" b="b"/>
                <a:pathLst>
                  <a:path w="443357" h="431800">
                    <a:moveTo>
                      <a:pt x="345440" y="170434"/>
                    </a:moveTo>
                    <a:lnTo>
                      <a:pt x="97790" y="170434"/>
                    </a:lnTo>
                    <a:lnTo>
                      <a:pt x="97790" y="0"/>
                    </a:lnTo>
                    <a:lnTo>
                      <a:pt x="0" y="0"/>
                    </a:lnTo>
                    <a:lnTo>
                      <a:pt x="0" y="431800"/>
                    </a:lnTo>
                    <a:lnTo>
                      <a:pt x="97790" y="431800"/>
                    </a:lnTo>
                    <a:lnTo>
                      <a:pt x="97790" y="256159"/>
                    </a:lnTo>
                    <a:lnTo>
                      <a:pt x="345440" y="256159"/>
                    </a:lnTo>
                    <a:lnTo>
                      <a:pt x="345440" y="431800"/>
                    </a:lnTo>
                    <a:lnTo>
                      <a:pt x="443357" y="431800"/>
                    </a:lnTo>
                    <a:lnTo>
                      <a:pt x="443357" y="0"/>
                    </a:lnTo>
                    <a:lnTo>
                      <a:pt x="345440" y="0"/>
                    </a:lnTo>
                    <a:close/>
                  </a:path>
                </a:pathLst>
              </a:custGeom>
              <a:solidFill>
                <a:srgbClr val="414142"/>
              </a:solidFill>
            </p:spPr>
          </p:sp>
          <p:sp>
            <p:nvSpPr>
              <p:cNvPr id="85" name="Freeform 85"/>
              <p:cNvSpPr/>
              <p:nvPr/>
            </p:nvSpPr>
            <p:spPr>
              <a:xfrm>
                <a:off x="1105662" y="72136"/>
                <a:ext cx="529590" cy="431800"/>
              </a:xfrm>
              <a:custGeom>
                <a:avLst/>
                <a:gdLst/>
                <a:ahLst/>
                <a:cxnLst/>
                <a:rect l="l" t="t" r="r" b="b"/>
                <a:pathLst>
                  <a:path w="529590" h="431800">
                    <a:moveTo>
                      <a:pt x="180975" y="261366"/>
                    </a:moveTo>
                    <a:lnTo>
                      <a:pt x="264795" y="75438"/>
                    </a:lnTo>
                    <a:lnTo>
                      <a:pt x="348615" y="261366"/>
                    </a:lnTo>
                    <a:close/>
                    <a:moveTo>
                      <a:pt x="202057" y="0"/>
                    </a:moveTo>
                    <a:lnTo>
                      <a:pt x="0" y="431800"/>
                    </a:lnTo>
                    <a:lnTo>
                      <a:pt x="104140" y="431800"/>
                    </a:lnTo>
                    <a:lnTo>
                      <a:pt x="145161" y="340868"/>
                    </a:lnTo>
                    <a:lnTo>
                      <a:pt x="384429" y="340868"/>
                    </a:lnTo>
                    <a:lnTo>
                      <a:pt x="425450" y="431800"/>
                    </a:lnTo>
                    <a:lnTo>
                      <a:pt x="529590" y="431800"/>
                    </a:lnTo>
                    <a:lnTo>
                      <a:pt x="327533" y="0"/>
                    </a:lnTo>
                    <a:close/>
                  </a:path>
                </a:pathLst>
              </a:custGeom>
              <a:solidFill>
                <a:srgbClr val="414142"/>
              </a:solidFill>
            </p:spPr>
          </p:sp>
          <p:sp>
            <p:nvSpPr>
              <p:cNvPr id="86" name="Freeform 86"/>
              <p:cNvSpPr/>
              <p:nvPr/>
            </p:nvSpPr>
            <p:spPr>
              <a:xfrm>
                <a:off x="1681988" y="72136"/>
                <a:ext cx="401320" cy="431800"/>
              </a:xfrm>
              <a:custGeom>
                <a:avLst/>
                <a:gdLst/>
                <a:ahLst/>
                <a:cxnLst/>
                <a:rect l="l" t="t" r="r" b="b"/>
                <a:pathLst>
                  <a:path w="401320" h="431800">
                    <a:moveTo>
                      <a:pt x="283464" y="188214"/>
                    </a:moveTo>
                    <a:cubicBezTo>
                      <a:pt x="270637" y="199390"/>
                      <a:pt x="252857" y="204978"/>
                      <a:pt x="230251" y="204978"/>
                    </a:cubicBezTo>
                    <a:lnTo>
                      <a:pt x="97790" y="204978"/>
                    </a:lnTo>
                    <a:lnTo>
                      <a:pt x="97790" y="80645"/>
                    </a:lnTo>
                    <a:lnTo>
                      <a:pt x="230251" y="80645"/>
                    </a:lnTo>
                    <a:cubicBezTo>
                      <a:pt x="252857" y="80645"/>
                      <a:pt x="270637" y="86106"/>
                      <a:pt x="283464" y="97028"/>
                    </a:cubicBezTo>
                    <a:cubicBezTo>
                      <a:pt x="296291" y="107950"/>
                      <a:pt x="302768" y="123190"/>
                      <a:pt x="302768" y="142748"/>
                    </a:cubicBezTo>
                    <a:cubicBezTo>
                      <a:pt x="302768" y="161925"/>
                      <a:pt x="296291" y="177038"/>
                      <a:pt x="283464" y="188214"/>
                    </a:cubicBezTo>
                    <a:moveTo>
                      <a:pt x="401193" y="142748"/>
                    </a:moveTo>
                    <a:cubicBezTo>
                      <a:pt x="401193" y="114300"/>
                      <a:pt x="394589" y="89408"/>
                      <a:pt x="381381" y="67945"/>
                    </a:cubicBezTo>
                    <a:cubicBezTo>
                      <a:pt x="368173" y="46482"/>
                      <a:pt x="348996" y="29718"/>
                      <a:pt x="324104" y="17907"/>
                    </a:cubicBezTo>
                    <a:cubicBezTo>
                      <a:pt x="299212" y="6096"/>
                      <a:pt x="269621" y="0"/>
                      <a:pt x="235458" y="0"/>
                    </a:cubicBezTo>
                    <a:lnTo>
                      <a:pt x="0" y="0"/>
                    </a:lnTo>
                    <a:lnTo>
                      <a:pt x="0" y="431800"/>
                    </a:lnTo>
                    <a:lnTo>
                      <a:pt x="97917" y="431800"/>
                    </a:lnTo>
                    <a:lnTo>
                      <a:pt x="97917" y="285623"/>
                    </a:lnTo>
                    <a:lnTo>
                      <a:pt x="235585" y="285623"/>
                    </a:lnTo>
                    <a:cubicBezTo>
                      <a:pt x="269748" y="285623"/>
                      <a:pt x="299339" y="279527"/>
                      <a:pt x="324231" y="267462"/>
                    </a:cubicBezTo>
                    <a:cubicBezTo>
                      <a:pt x="349123" y="255397"/>
                      <a:pt x="368300" y="238633"/>
                      <a:pt x="381508" y="217424"/>
                    </a:cubicBezTo>
                    <a:cubicBezTo>
                      <a:pt x="394716" y="196215"/>
                      <a:pt x="401320" y="171323"/>
                      <a:pt x="401320" y="142875"/>
                    </a:cubicBezTo>
                  </a:path>
                </a:pathLst>
              </a:custGeom>
              <a:solidFill>
                <a:srgbClr val="414142"/>
              </a:solidFill>
            </p:spPr>
          </p:sp>
          <p:sp>
            <p:nvSpPr>
              <p:cNvPr id="87" name="Freeform 87"/>
              <p:cNvSpPr/>
              <p:nvPr/>
            </p:nvSpPr>
            <p:spPr>
              <a:xfrm>
                <a:off x="2046478" y="72136"/>
                <a:ext cx="529590" cy="431800"/>
              </a:xfrm>
              <a:custGeom>
                <a:avLst/>
                <a:gdLst/>
                <a:ahLst/>
                <a:cxnLst/>
                <a:rect l="l" t="t" r="r" b="b"/>
                <a:pathLst>
                  <a:path w="529590" h="431800">
                    <a:moveTo>
                      <a:pt x="180975" y="261366"/>
                    </a:moveTo>
                    <a:lnTo>
                      <a:pt x="264795" y="75438"/>
                    </a:lnTo>
                    <a:lnTo>
                      <a:pt x="348615" y="261366"/>
                    </a:lnTo>
                    <a:close/>
                    <a:moveTo>
                      <a:pt x="202057" y="0"/>
                    </a:moveTo>
                    <a:lnTo>
                      <a:pt x="0" y="431800"/>
                    </a:lnTo>
                    <a:lnTo>
                      <a:pt x="104140" y="431800"/>
                    </a:lnTo>
                    <a:lnTo>
                      <a:pt x="145161" y="340868"/>
                    </a:lnTo>
                    <a:lnTo>
                      <a:pt x="384429" y="340868"/>
                    </a:lnTo>
                    <a:lnTo>
                      <a:pt x="425450" y="431800"/>
                    </a:lnTo>
                    <a:lnTo>
                      <a:pt x="529590" y="431800"/>
                    </a:lnTo>
                    <a:lnTo>
                      <a:pt x="327533" y="0"/>
                    </a:lnTo>
                    <a:close/>
                  </a:path>
                </a:pathLst>
              </a:custGeom>
              <a:solidFill>
                <a:srgbClr val="414142"/>
              </a:solidFill>
            </p:spPr>
          </p:sp>
          <p:sp>
            <p:nvSpPr>
              <p:cNvPr id="88" name="Freeform 88"/>
              <p:cNvSpPr/>
              <p:nvPr/>
            </p:nvSpPr>
            <p:spPr>
              <a:xfrm>
                <a:off x="2578735" y="63500"/>
                <a:ext cx="431165" cy="449072"/>
              </a:xfrm>
              <a:custGeom>
                <a:avLst/>
                <a:gdLst/>
                <a:ahLst/>
                <a:cxnLst/>
                <a:rect l="l" t="t" r="r" b="b"/>
                <a:pathLst>
                  <a:path w="431165" h="449072">
                    <a:moveTo>
                      <a:pt x="415671" y="245237"/>
                    </a:moveTo>
                    <a:cubicBezTo>
                      <a:pt x="405511" y="229489"/>
                      <a:pt x="388620" y="216916"/>
                      <a:pt x="364998" y="207518"/>
                    </a:cubicBezTo>
                    <a:cubicBezTo>
                      <a:pt x="341376" y="198120"/>
                      <a:pt x="309626" y="191262"/>
                      <a:pt x="269748" y="187071"/>
                    </a:cubicBezTo>
                    <a:lnTo>
                      <a:pt x="179324" y="176149"/>
                    </a:lnTo>
                    <a:cubicBezTo>
                      <a:pt x="151638" y="172720"/>
                      <a:pt x="132461" y="167386"/>
                      <a:pt x="121412" y="160274"/>
                    </a:cubicBezTo>
                    <a:cubicBezTo>
                      <a:pt x="110363" y="153162"/>
                      <a:pt x="105029" y="143129"/>
                      <a:pt x="105029" y="130048"/>
                    </a:cubicBezTo>
                    <a:cubicBezTo>
                      <a:pt x="105029" y="113157"/>
                      <a:pt x="114173" y="100076"/>
                      <a:pt x="132715" y="90932"/>
                    </a:cubicBezTo>
                    <a:cubicBezTo>
                      <a:pt x="151257" y="81788"/>
                      <a:pt x="175895" y="77089"/>
                      <a:pt x="207010" y="77089"/>
                    </a:cubicBezTo>
                    <a:cubicBezTo>
                      <a:pt x="229235" y="77089"/>
                      <a:pt x="248666" y="79629"/>
                      <a:pt x="265176" y="84836"/>
                    </a:cubicBezTo>
                    <a:cubicBezTo>
                      <a:pt x="281686" y="90043"/>
                      <a:pt x="294640" y="97282"/>
                      <a:pt x="304038" y="106680"/>
                    </a:cubicBezTo>
                    <a:cubicBezTo>
                      <a:pt x="313436" y="116078"/>
                      <a:pt x="319151" y="127127"/>
                      <a:pt x="321056" y="139827"/>
                    </a:cubicBezTo>
                    <a:lnTo>
                      <a:pt x="420116" y="139827"/>
                    </a:lnTo>
                    <a:cubicBezTo>
                      <a:pt x="418592" y="111760"/>
                      <a:pt x="408686" y="87376"/>
                      <a:pt x="390144" y="66421"/>
                    </a:cubicBezTo>
                    <a:cubicBezTo>
                      <a:pt x="371602" y="45466"/>
                      <a:pt x="346964" y="29210"/>
                      <a:pt x="315849" y="17526"/>
                    </a:cubicBezTo>
                    <a:cubicBezTo>
                      <a:pt x="284734" y="5842"/>
                      <a:pt x="249174" y="0"/>
                      <a:pt x="209296" y="0"/>
                    </a:cubicBezTo>
                    <a:cubicBezTo>
                      <a:pt x="168275" y="0"/>
                      <a:pt x="132588" y="5334"/>
                      <a:pt x="102235" y="15875"/>
                    </a:cubicBezTo>
                    <a:cubicBezTo>
                      <a:pt x="71882" y="26416"/>
                      <a:pt x="48387" y="41656"/>
                      <a:pt x="31750" y="61595"/>
                    </a:cubicBezTo>
                    <a:cubicBezTo>
                      <a:pt x="15113" y="81534"/>
                      <a:pt x="6731" y="105791"/>
                      <a:pt x="6731" y="134112"/>
                    </a:cubicBezTo>
                    <a:cubicBezTo>
                      <a:pt x="6731" y="170180"/>
                      <a:pt x="19304" y="198374"/>
                      <a:pt x="44450" y="218440"/>
                    </a:cubicBezTo>
                    <a:cubicBezTo>
                      <a:pt x="69596" y="238506"/>
                      <a:pt x="110236" y="251714"/>
                      <a:pt x="166243" y="257937"/>
                    </a:cubicBezTo>
                    <a:lnTo>
                      <a:pt x="253238" y="267716"/>
                    </a:lnTo>
                    <a:cubicBezTo>
                      <a:pt x="283972" y="271145"/>
                      <a:pt x="304927" y="276606"/>
                      <a:pt x="316230" y="284099"/>
                    </a:cubicBezTo>
                    <a:cubicBezTo>
                      <a:pt x="327533" y="291592"/>
                      <a:pt x="333248" y="302260"/>
                      <a:pt x="333248" y="316103"/>
                    </a:cubicBezTo>
                    <a:cubicBezTo>
                      <a:pt x="333248" y="333756"/>
                      <a:pt x="323342" y="347472"/>
                      <a:pt x="303657" y="357251"/>
                    </a:cubicBezTo>
                    <a:cubicBezTo>
                      <a:pt x="283972" y="367030"/>
                      <a:pt x="256921" y="371983"/>
                      <a:pt x="222758" y="371983"/>
                    </a:cubicBezTo>
                    <a:cubicBezTo>
                      <a:pt x="199390" y="371983"/>
                      <a:pt x="178689" y="369062"/>
                      <a:pt x="160909" y="363093"/>
                    </a:cubicBezTo>
                    <a:cubicBezTo>
                      <a:pt x="143129" y="357124"/>
                      <a:pt x="128905" y="348742"/>
                      <a:pt x="118364" y="337693"/>
                    </a:cubicBezTo>
                    <a:cubicBezTo>
                      <a:pt x="107823" y="326644"/>
                      <a:pt x="101346" y="313944"/>
                      <a:pt x="99060" y="299466"/>
                    </a:cubicBezTo>
                    <a:lnTo>
                      <a:pt x="0" y="299466"/>
                    </a:lnTo>
                    <a:cubicBezTo>
                      <a:pt x="1524" y="329438"/>
                      <a:pt x="11684" y="355600"/>
                      <a:pt x="30480" y="378079"/>
                    </a:cubicBezTo>
                    <a:cubicBezTo>
                      <a:pt x="49276" y="400558"/>
                      <a:pt x="75057" y="417957"/>
                      <a:pt x="107696" y="430403"/>
                    </a:cubicBezTo>
                    <a:cubicBezTo>
                      <a:pt x="140335" y="442849"/>
                      <a:pt x="178181" y="449072"/>
                      <a:pt x="221107" y="449072"/>
                    </a:cubicBezTo>
                    <a:cubicBezTo>
                      <a:pt x="263271" y="449072"/>
                      <a:pt x="300228" y="443103"/>
                      <a:pt x="331597" y="431165"/>
                    </a:cubicBezTo>
                    <a:cubicBezTo>
                      <a:pt x="362966" y="419227"/>
                      <a:pt x="387477" y="402463"/>
                      <a:pt x="405003" y="380746"/>
                    </a:cubicBezTo>
                    <a:cubicBezTo>
                      <a:pt x="422529" y="359029"/>
                      <a:pt x="431165" y="333883"/>
                      <a:pt x="431165" y="305054"/>
                    </a:cubicBezTo>
                    <a:cubicBezTo>
                      <a:pt x="431165" y="280797"/>
                      <a:pt x="426085" y="260858"/>
                      <a:pt x="415925" y="245110"/>
                    </a:cubicBezTo>
                  </a:path>
                </a:pathLst>
              </a:custGeom>
              <a:solidFill>
                <a:srgbClr val="414142"/>
              </a:solidFill>
            </p:spPr>
          </p:sp>
        </p:grpSp>
        <p:grpSp>
          <p:nvGrpSpPr>
            <p:cNvPr id="89" name="Group 89"/>
            <p:cNvGrpSpPr>
              <a:grpSpLocks noChangeAspect="1"/>
            </p:cNvGrpSpPr>
            <p:nvPr/>
          </p:nvGrpSpPr>
          <p:grpSpPr>
            <a:xfrm>
              <a:off x="9167264" y="4"/>
              <a:ext cx="1708338" cy="1360183"/>
              <a:chOff x="0" y="0"/>
              <a:chExt cx="4092677" cy="3258591"/>
            </a:xfrm>
          </p:grpSpPr>
          <p:sp>
            <p:nvSpPr>
              <p:cNvPr id="90" name="Freeform 90"/>
              <p:cNvSpPr/>
              <p:nvPr/>
            </p:nvSpPr>
            <p:spPr>
              <a:xfrm>
                <a:off x="3267456" y="63500"/>
                <a:ext cx="761619" cy="763524"/>
              </a:xfrm>
              <a:custGeom>
                <a:avLst/>
                <a:gdLst/>
                <a:ahLst/>
                <a:cxnLst/>
                <a:rect l="l" t="t" r="r" b="b"/>
                <a:pathLst>
                  <a:path w="761619" h="763524">
                    <a:moveTo>
                      <a:pt x="390906" y="257556"/>
                    </a:moveTo>
                    <a:cubicBezTo>
                      <a:pt x="442087" y="257556"/>
                      <a:pt x="471297" y="281305"/>
                      <a:pt x="471297" y="323342"/>
                    </a:cubicBezTo>
                    <a:cubicBezTo>
                      <a:pt x="471297" y="363474"/>
                      <a:pt x="442087" y="387223"/>
                      <a:pt x="390906" y="387223"/>
                    </a:cubicBezTo>
                    <a:lnTo>
                      <a:pt x="390906" y="389001"/>
                    </a:lnTo>
                    <a:lnTo>
                      <a:pt x="327025" y="389001"/>
                    </a:lnTo>
                    <a:lnTo>
                      <a:pt x="327025" y="257556"/>
                    </a:lnTo>
                    <a:close/>
                    <a:moveTo>
                      <a:pt x="215519" y="173482"/>
                    </a:moveTo>
                    <a:lnTo>
                      <a:pt x="215519" y="591820"/>
                    </a:lnTo>
                    <a:lnTo>
                      <a:pt x="328803" y="591820"/>
                    </a:lnTo>
                    <a:lnTo>
                      <a:pt x="328803" y="471297"/>
                    </a:lnTo>
                    <a:lnTo>
                      <a:pt x="401828" y="471297"/>
                    </a:lnTo>
                    <a:lnTo>
                      <a:pt x="480314" y="591820"/>
                    </a:lnTo>
                    <a:lnTo>
                      <a:pt x="591693" y="591820"/>
                    </a:lnTo>
                    <a:lnTo>
                      <a:pt x="500380" y="451231"/>
                    </a:lnTo>
                    <a:cubicBezTo>
                      <a:pt x="551561" y="427482"/>
                      <a:pt x="580771" y="383667"/>
                      <a:pt x="580771" y="323342"/>
                    </a:cubicBezTo>
                    <a:cubicBezTo>
                      <a:pt x="580771" y="232029"/>
                      <a:pt x="513207" y="173609"/>
                      <a:pt x="398145" y="173609"/>
                    </a:cubicBezTo>
                    <a:close/>
                    <a:moveTo>
                      <a:pt x="381762" y="71247"/>
                    </a:moveTo>
                    <a:cubicBezTo>
                      <a:pt x="560705" y="71247"/>
                      <a:pt x="688594" y="204597"/>
                      <a:pt x="688594" y="379984"/>
                    </a:cubicBezTo>
                    <a:cubicBezTo>
                      <a:pt x="688594" y="555371"/>
                      <a:pt x="553466" y="692277"/>
                      <a:pt x="378079" y="692277"/>
                    </a:cubicBezTo>
                    <a:cubicBezTo>
                      <a:pt x="202692" y="692277"/>
                      <a:pt x="73025" y="557149"/>
                      <a:pt x="73025" y="381762"/>
                    </a:cubicBezTo>
                    <a:cubicBezTo>
                      <a:pt x="73025" y="206375"/>
                      <a:pt x="202692" y="71247"/>
                      <a:pt x="381762" y="71247"/>
                    </a:cubicBezTo>
                    <a:close/>
                    <a:moveTo>
                      <a:pt x="381762" y="0"/>
                    </a:moveTo>
                    <a:cubicBezTo>
                      <a:pt x="164465" y="0"/>
                      <a:pt x="0" y="168021"/>
                      <a:pt x="0" y="381762"/>
                    </a:cubicBezTo>
                    <a:cubicBezTo>
                      <a:pt x="0" y="595503"/>
                      <a:pt x="166243" y="763524"/>
                      <a:pt x="379857" y="763524"/>
                    </a:cubicBezTo>
                    <a:cubicBezTo>
                      <a:pt x="591566" y="763524"/>
                      <a:pt x="758317" y="598678"/>
                      <a:pt x="761619" y="386207"/>
                    </a:cubicBezTo>
                    <a:lnTo>
                      <a:pt x="761619" y="386207"/>
                    </a:lnTo>
                    <a:lnTo>
                      <a:pt x="761619" y="373634"/>
                    </a:lnTo>
                    <a:lnTo>
                      <a:pt x="761619" y="373634"/>
                    </a:lnTo>
                    <a:cubicBezTo>
                      <a:pt x="758571" y="161163"/>
                      <a:pt x="597027" y="0"/>
                      <a:pt x="381762" y="0"/>
                    </a:cubicBezTo>
                    <a:close/>
                  </a:path>
                </a:pathLst>
              </a:custGeom>
              <a:solidFill>
                <a:srgbClr val="414142"/>
              </a:solidFill>
            </p:spPr>
          </p:sp>
          <p:sp>
            <p:nvSpPr>
              <p:cNvPr id="91" name="Freeform 91"/>
              <p:cNvSpPr/>
              <p:nvPr/>
            </p:nvSpPr>
            <p:spPr>
              <a:xfrm>
                <a:off x="63500" y="63500"/>
                <a:ext cx="3099816" cy="3131947"/>
              </a:xfrm>
              <a:custGeom>
                <a:avLst/>
                <a:gdLst/>
                <a:ahLst/>
                <a:cxnLst/>
                <a:rect l="l" t="t" r="r" b="b"/>
                <a:pathLst>
                  <a:path w="3099816" h="3131947">
                    <a:moveTo>
                      <a:pt x="2984119" y="1658874"/>
                    </a:moveTo>
                    <a:cubicBezTo>
                      <a:pt x="2907030" y="1543177"/>
                      <a:pt x="2782189" y="1454658"/>
                      <a:pt x="2612009" y="1388872"/>
                    </a:cubicBezTo>
                    <a:cubicBezTo>
                      <a:pt x="2441829" y="1323086"/>
                      <a:pt x="2212594" y="1277620"/>
                      <a:pt x="1926717" y="1250442"/>
                    </a:cubicBezTo>
                    <a:lnTo>
                      <a:pt x="1329944" y="1191387"/>
                    </a:lnTo>
                    <a:cubicBezTo>
                      <a:pt x="1159764" y="1175512"/>
                      <a:pt x="1041781" y="1146048"/>
                      <a:pt x="975868" y="1102868"/>
                    </a:cubicBezTo>
                    <a:cubicBezTo>
                      <a:pt x="909955" y="1059688"/>
                      <a:pt x="878332" y="1003046"/>
                      <a:pt x="878332" y="934974"/>
                    </a:cubicBezTo>
                    <a:cubicBezTo>
                      <a:pt x="878332" y="839724"/>
                      <a:pt x="932815" y="767080"/>
                      <a:pt x="1041654" y="717169"/>
                    </a:cubicBezTo>
                    <a:cubicBezTo>
                      <a:pt x="1150493" y="667258"/>
                      <a:pt x="1300353" y="642239"/>
                      <a:pt x="1486408" y="642239"/>
                    </a:cubicBezTo>
                    <a:cubicBezTo>
                      <a:pt x="1624838" y="642239"/>
                      <a:pt x="1745107" y="655828"/>
                      <a:pt x="1842643" y="685292"/>
                    </a:cubicBezTo>
                    <a:cubicBezTo>
                      <a:pt x="1942465" y="712470"/>
                      <a:pt x="2019681" y="753364"/>
                      <a:pt x="2076323" y="805561"/>
                    </a:cubicBezTo>
                    <a:cubicBezTo>
                      <a:pt x="2132965" y="857758"/>
                      <a:pt x="2167128" y="918972"/>
                      <a:pt x="2178431" y="991616"/>
                    </a:cubicBezTo>
                    <a:lnTo>
                      <a:pt x="3020314" y="991616"/>
                    </a:lnTo>
                    <a:cubicBezTo>
                      <a:pt x="3009011" y="794258"/>
                      <a:pt x="2938653" y="619506"/>
                      <a:pt x="2806954" y="469646"/>
                    </a:cubicBezTo>
                    <a:cubicBezTo>
                      <a:pt x="2675255" y="319786"/>
                      <a:pt x="2496058" y="204089"/>
                      <a:pt x="2271395" y="122428"/>
                    </a:cubicBezTo>
                    <a:cubicBezTo>
                      <a:pt x="2046732" y="40767"/>
                      <a:pt x="1790446" y="0"/>
                      <a:pt x="1502283" y="0"/>
                    </a:cubicBezTo>
                    <a:cubicBezTo>
                      <a:pt x="1207262" y="0"/>
                      <a:pt x="950849" y="36322"/>
                      <a:pt x="730758" y="111252"/>
                    </a:cubicBezTo>
                    <a:cubicBezTo>
                      <a:pt x="510540" y="183769"/>
                      <a:pt x="340360" y="292735"/>
                      <a:pt x="217805" y="438023"/>
                    </a:cubicBezTo>
                    <a:cubicBezTo>
                      <a:pt x="95250" y="583311"/>
                      <a:pt x="36322" y="757936"/>
                      <a:pt x="36322" y="966724"/>
                    </a:cubicBezTo>
                    <a:cubicBezTo>
                      <a:pt x="36322" y="1223137"/>
                      <a:pt x="129413" y="1427353"/>
                      <a:pt x="317754" y="1577213"/>
                    </a:cubicBezTo>
                    <a:cubicBezTo>
                      <a:pt x="503809" y="1729232"/>
                      <a:pt x="805688" y="1822323"/>
                      <a:pt x="1218692" y="1858645"/>
                    </a:cubicBezTo>
                    <a:lnTo>
                      <a:pt x="1779270" y="1910842"/>
                    </a:lnTo>
                    <a:cubicBezTo>
                      <a:pt x="1969897" y="1929003"/>
                      <a:pt x="2097024" y="1960753"/>
                      <a:pt x="2162810" y="2003933"/>
                    </a:cubicBezTo>
                    <a:cubicBezTo>
                      <a:pt x="2228596" y="2047113"/>
                      <a:pt x="2262632" y="2106041"/>
                      <a:pt x="2262632" y="2183257"/>
                    </a:cubicBezTo>
                    <a:cubicBezTo>
                      <a:pt x="2262632" y="2285365"/>
                      <a:pt x="2203577" y="2362581"/>
                      <a:pt x="2085594" y="2414778"/>
                    </a:cubicBezTo>
                    <a:cubicBezTo>
                      <a:pt x="1967611" y="2466975"/>
                      <a:pt x="1808734" y="2491994"/>
                      <a:pt x="1604518" y="2491994"/>
                    </a:cubicBezTo>
                    <a:cubicBezTo>
                      <a:pt x="1457071" y="2491994"/>
                      <a:pt x="1329944" y="2476119"/>
                      <a:pt x="1220978" y="2442083"/>
                    </a:cubicBezTo>
                    <a:cubicBezTo>
                      <a:pt x="1112012" y="2408047"/>
                      <a:pt x="1025779" y="2360422"/>
                      <a:pt x="962279" y="2299081"/>
                    </a:cubicBezTo>
                    <a:cubicBezTo>
                      <a:pt x="898779" y="2237740"/>
                      <a:pt x="860171" y="2165223"/>
                      <a:pt x="846582" y="2083562"/>
                    </a:cubicBezTo>
                    <a:lnTo>
                      <a:pt x="0" y="2083562"/>
                    </a:lnTo>
                    <a:cubicBezTo>
                      <a:pt x="9017" y="2292350"/>
                      <a:pt x="79375" y="2476119"/>
                      <a:pt x="213360" y="2634996"/>
                    </a:cubicBezTo>
                    <a:cubicBezTo>
                      <a:pt x="347345" y="2793873"/>
                      <a:pt x="531114" y="2916428"/>
                      <a:pt x="769366" y="3002661"/>
                    </a:cubicBezTo>
                    <a:cubicBezTo>
                      <a:pt x="1005332" y="3088894"/>
                      <a:pt x="1279906" y="3131947"/>
                      <a:pt x="1588516" y="3131947"/>
                    </a:cubicBezTo>
                    <a:cubicBezTo>
                      <a:pt x="1890395" y="3131947"/>
                      <a:pt x="2155825" y="3088894"/>
                      <a:pt x="2382774" y="3002661"/>
                    </a:cubicBezTo>
                    <a:cubicBezTo>
                      <a:pt x="2609723" y="2916428"/>
                      <a:pt x="2786634" y="2793873"/>
                      <a:pt x="2911475" y="2637282"/>
                    </a:cubicBezTo>
                    <a:cubicBezTo>
                      <a:pt x="3036316" y="2480691"/>
                      <a:pt x="3099816" y="2296922"/>
                      <a:pt x="3099816" y="2085848"/>
                    </a:cubicBezTo>
                    <a:cubicBezTo>
                      <a:pt x="3099816" y="1915668"/>
                      <a:pt x="3061208" y="1772666"/>
                      <a:pt x="2984119" y="1659255"/>
                    </a:cubicBezTo>
                  </a:path>
                </a:pathLst>
              </a:custGeom>
              <a:solidFill>
                <a:srgbClr val="414142"/>
              </a:solidFill>
            </p:spPr>
          </p:sp>
        </p:grpSp>
      </p:grpSp>
      <p:sp>
        <p:nvSpPr>
          <p:cNvPr id="92" name="Freeform 92"/>
          <p:cNvSpPr/>
          <p:nvPr/>
        </p:nvSpPr>
        <p:spPr>
          <a:xfrm>
            <a:off x="313315" y="3929469"/>
            <a:ext cx="17051769" cy="9774273"/>
          </a:xfrm>
          <a:custGeom>
            <a:avLst/>
            <a:gdLst/>
            <a:ahLst/>
            <a:cxnLst/>
            <a:rect l="l" t="t" r="r" b="b"/>
            <a:pathLst>
              <a:path w="17051769" h="9774273">
                <a:moveTo>
                  <a:pt x="0" y="0"/>
                </a:moveTo>
                <a:lnTo>
                  <a:pt x="17051770" y="0"/>
                </a:lnTo>
                <a:lnTo>
                  <a:pt x="17051770" y="9774273"/>
                </a:lnTo>
                <a:lnTo>
                  <a:pt x="0" y="9774273"/>
                </a:lnTo>
                <a:lnTo>
                  <a:pt x="0" y="0"/>
                </a:lnTo>
                <a:close/>
              </a:path>
            </a:pathLst>
          </a:custGeom>
          <a:blipFill>
            <a:blip r:embed="rId3"/>
            <a:stretch>
              <a:fillRect t="-23318"/>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8176F-DCBD-45B8-9A1F-65588C32FE3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FB4CEEC-5364-3B9E-D60B-37E335E8402E}"/>
              </a:ext>
            </a:extLst>
          </p:cNvPr>
          <p:cNvSpPr/>
          <p:nvPr/>
        </p:nvSpPr>
        <p:spPr>
          <a:xfrm>
            <a:off x="13745808" y="4484723"/>
            <a:ext cx="4993517" cy="5802277"/>
          </a:xfrm>
          <a:custGeom>
            <a:avLst/>
            <a:gdLst/>
            <a:ahLst/>
            <a:cxnLst/>
            <a:rect l="l" t="t" r="r" b="b"/>
            <a:pathLst>
              <a:path w="4993517" h="5802277">
                <a:moveTo>
                  <a:pt x="0" y="0"/>
                </a:moveTo>
                <a:lnTo>
                  <a:pt x="4993518" y="0"/>
                </a:lnTo>
                <a:lnTo>
                  <a:pt x="4993518" y="5802277"/>
                </a:lnTo>
                <a:lnTo>
                  <a:pt x="0" y="5802277"/>
                </a:lnTo>
                <a:lnTo>
                  <a:pt x="0" y="0"/>
                </a:lnTo>
                <a:close/>
              </a:path>
            </a:pathLst>
          </a:custGeom>
          <a:blipFill>
            <a:blip r:embed="rId4"/>
            <a:stretch>
              <a:fillRect b="-37"/>
            </a:stretch>
          </a:blipFill>
        </p:spPr>
      </p:sp>
      <p:sp>
        <p:nvSpPr>
          <p:cNvPr id="3" name="Freeform 3">
            <a:extLst>
              <a:ext uri="{FF2B5EF4-FFF2-40B4-BE49-F238E27FC236}">
                <a16:creationId xmlns:a16="http://schemas.microsoft.com/office/drawing/2014/main" id="{1C3A4A66-C4D0-FB51-7A11-37FFF8245332}"/>
              </a:ext>
            </a:extLst>
          </p:cNvPr>
          <p:cNvSpPr/>
          <p:nvPr/>
        </p:nvSpPr>
        <p:spPr>
          <a:xfrm flipH="1" flipV="1">
            <a:off x="-609600" y="0"/>
            <a:ext cx="4993517" cy="5802277"/>
          </a:xfrm>
          <a:custGeom>
            <a:avLst/>
            <a:gdLst/>
            <a:ahLst/>
            <a:cxnLst/>
            <a:rect l="l" t="t" r="r" b="b"/>
            <a:pathLst>
              <a:path w="4993517" h="5802277">
                <a:moveTo>
                  <a:pt x="4993517" y="5802277"/>
                </a:moveTo>
                <a:lnTo>
                  <a:pt x="0" y="5802277"/>
                </a:lnTo>
                <a:lnTo>
                  <a:pt x="0" y="0"/>
                </a:lnTo>
                <a:lnTo>
                  <a:pt x="4993517" y="0"/>
                </a:lnTo>
                <a:lnTo>
                  <a:pt x="4993517" y="5802277"/>
                </a:lnTo>
                <a:close/>
              </a:path>
            </a:pathLst>
          </a:custGeom>
          <a:blipFill>
            <a:blip r:embed="rId4"/>
            <a:stretch>
              <a:fillRect b="-37"/>
            </a:stretch>
          </a:blipFill>
        </p:spPr>
      </p:sp>
      <p:pic>
        <p:nvPicPr>
          <p:cNvPr id="7" name="BYD">
            <a:hlinkClick r:id="" action="ppaction://media"/>
            <a:extLst>
              <a:ext uri="{FF2B5EF4-FFF2-40B4-BE49-F238E27FC236}">
                <a16:creationId xmlns:a16="http://schemas.microsoft.com/office/drawing/2014/main" id="{D0E9C0A8-0D07-6DEC-6831-FBDE1F7F01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08652" y="1824646"/>
            <a:ext cx="15047083" cy="8462354"/>
          </a:xfrm>
          <a:prstGeom prst="rect">
            <a:avLst/>
          </a:prstGeom>
        </p:spPr>
      </p:pic>
      <p:pic>
        <p:nvPicPr>
          <p:cNvPr id="9" name="Imagem 8">
            <a:extLst>
              <a:ext uri="{FF2B5EF4-FFF2-40B4-BE49-F238E27FC236}">
                <a16:creationId xmlns:a16="http://schemas.microsoft.com/office/drawing/2014/main" id="{56B3507A-B378-E285-DD45-8C496BE6C9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4923" y="-4852683"/>
            <a:ext cx="11430000" cy="11430000"/>
          </a:xfrm>
          <a:prstGeom prst="rect">
            <a:avLst/>
          </a:prstGeom>
        </p:spPr>
      </p:pic>
    </p:spTree>
    <p:extLst>
      <p:ext uri="{BB962C8B-B14F-4D97-AF65-F5344CB8AC3E}">
        <p14:creationId xmlns:p14="http://schemas.microsoft.com/office/powerpoint/2010/main" val="21643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475EC-3E03-59DB-6ACC-B44394060FE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B763FAE-1082-4D5C-77C9-7571C5417FDC}"/>
              </a:ext>
            </a:extLst>
          </p:cNvPr>
          <p:cNvSpPr/>
          <p:nvPr/>
        </p:nvSpPr>
        <p:spPr>
          <a:xfrm>
            <a:off x="13745808" y="4484723"/>
            <a:ext cx="4993517" cy="5802277"/>
          </a:xfrm>
          <a:custGeom>
            <a:avLst/>
            <a:gdLst/>
            <a:ahLst/>
            <a:cxnLst/>
            <a:rect l="l" t="t" r="r" b="b"/>
            <a:pathLst>
              <a:path w="4993517" h="5802277">
                <a:moveTo>
                  <a:pt x="0" y="0"/>
                </a:moveTo>
                <a:lnTo>
                  <a:pt x="4993518" y="0"/>
                </a:lnTo>
                <a:lnTo>
                  <a:pt x="4993518" y="5802277"/>
                </a:lnTo>
                <a:lnTo>
                  <a:pt x="0" y="5802277"/>
                </a:lnTo>
                <a:lnTo>
                  <a:pt x="0" y="0"/>
                </a:lnTo>
                <a:close/>
              </a:path>
            </a:pathLst>
          </a:custGeom>
          <a:blipFill>
            <a:blip r:embed="rId4"/>
            <a:stretch>
              <a:fillRect b="-37"/>
            </a:stretch>
          </a:blipFill>
        </p:spPr>
      </p:sp>
      <p:sp>
        <p:nvSpPr>
          <p:cNvPr id="3" name="Freeform 3">
            <a:extLst>
              <a:ext uri="{FF2B5EF4-FFF2-40B4-BE49-F238E27FC236}">
                <a16:creationId xmlns:a16="http://schemas.microsoft.com/office/drawing/2014/main" id="{C80A5F51-4E34-6CE8-144B-ECF419093ED3}"/>
              </a:ext>
            </a:extLst>
          </p:cNvPr>
          <p:cNvSpPr/>
          <p:nvPr/>
        </p:nvSpPr>
        <p:spPr>
          <a:xfrm flipH="1" flipV="1">
            <a:off x="-609600" y="0"/>
            <a:ext cx="4993517" cy="5802277"/>
          </a:xfrm>
          <a:custGeom>
            <a:avLst/>
            <a:gdLst/>
            <a:ahLst/>
            <a:cxnLst/>
            <a:rect l="l" t="t" r="r" b="b"/>
            <a:pathLst>
              <a:path w="4993517" h="5802277">
                <a:moveTo>
                  <a:pt x="4993517" y="5802277"/>
                </a:moveTo>
                <a:lnTo>
                  <a:pt x="0" y="5802277"/>
                </a:lnTo>
                <a:lnTo>
                  <a:pt x="0" y="0"/>
                </a:lnTo>
                <a:lnTo>
                  <a:pt x="4993517" y="0"/>
                </a:lnTo>
                <a:lnTo>
                  <a:pt x="4993517" y="5802277"/>
                </a:lnTo>
                <a:close/>
              </a:path>
            </a:pathLst>
          </a:custGeom>
          <a:blipFill>
            <a:blip r:embed="rId4"/>
            <a:stretch>
              <a:fillRect b="-37"/>
            </a:stretch>
          </a:blipFill>
        </p:spPr>
      </p:sp>
      <p:pic>
        <p:nvPicPr>
          <p:cNvPr id="4" name="WhatsApp Video 2025-11-26 at 15.08.05">
            <a:hlinkClick r:id="" action="ppaction://media"/>
            <a:extLst>
              <a:ext uri="{FF2B5EF4-FFF2-40B4-BE49-F238E27FC236}">
                <a16:creationId xmlns:a16="http://schemas.microsoft.com/office/drawing/2014/main" id="{886391B7-6E5F-ADC4-2B63-8148BB3223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0" y="2298670"/>
            <a:ext cx="12562683" cy="7007213"/>
          </a:xfrm>
          <a:prstGeom prst="rect">
            <a:avLst/>
          </a:prstGeom>
        </p:spPr>
      </p:pic>
      <p:pic>
        <p:nvPicPr>
          <p:cNvPr id="8" name="Imagem 7">
            <a:extLst>
              <a:ext uri="{FF2B5EF4-FFF2-40B4-BE49-F238E27FC236}">
                <a16:creationId xmlns:a16="http://schemas.microsoft.com/office/drawing/2014/main" id="{6F3B3F08-2BFF-E6A0-5107-FD223085F4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190500"/>
            <a:ext cx="5257800" cy="2957513"/>
          </a:xfrm>
          <a:prstGeom prst="rect">
            <a:avLst/>
          </a:prstGeom>
        </p:spPr>
      </p:pic>
    </p:spTree>
    <p:extLst>
      <p:ext uri="{BB962C8B-B14F-4D97-AF65-F5344CB8AC3E}">
        <p14:creationId xmlns:p14="http://schemas.microsoft.com/office/powerpoint/2010/main" val="325402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5AEC6-F929-828F-0DCF-48416D3DAF0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3141307-8977-934A-3B18-9E4F2F5F8A29}"/>
              </a:ext>
            </a:extLst>
          </p:cNvPr>
          <p:cNvSpPr/>
          <p:nvPr/>
        </p:nvSpPr>
        <p:spPr>
          <a:xfrm>
            <a:off x="13745808" y="4484723"/>
            <a:ext cx="4993517" cy="5802277"/>
          </a:xfrm>
          <a:custGeom>
            <a:avLst/>
            <a:gdLst/>
            <a:ahLst/>
            <a:cxnLst/>
            <a:rect l="l" t="t" r="r" b="b"/>
            <a:pathLst>
              <a:path w="4993517" h="5802277">
                <a:moveTo>
                  <a:pt x="0" y="0"/>
                </a:moveTo>
                <a:lnTo>
                  <a:pt x="4993518" y="0"/>
                </a:lnTo>
                <a:lnTo>
                  <a:pt x="4993518" y="5802277"/>
                </a:lnTo>
                <a:lnTo>
                  <a:pt x="0" y="5802277"/>
                </a:lnTo>
                <a:lnTo>
                  <a:pt x="0" y="0"/>
                </a:lnTo>
                <a:close/>
              </a:path>
            </a:pathLst>
          </a:custGeom>
          <a:blipFill>
            <a:blip r:embed="rId4"/>
            <a:stretch>
              <a:fillRect b="-37"/>
            </a:stretch>
          </a:blipFill>
        </p:spPr>
      </p:sp>
      <p:sp>
        <p:nvSpPr>
          <p:cNvPr id="3" name="Freeform 3">
            <a:extLst>
              <a:ext uri="{FF2B5EF4-FFF2-40B4-BE49-F238E27FC236}">
                <a16:creationId xmlns:a16="http://schemas.microsoft.com/office/drawing/2014/main" id="{4892E836-D3B0-D199-0C09-A6C3FB9733CA}"/>
              </a:ext>
            </a:extLst>
          </p:cNvPr>
          <p:cNvSpPr/>
          <p:nvPr/>
        </p:nvSpPr>
        <p:spPr>
          <a:xfrm flipH="1" flipV="1">
            <a:off x="-609600" y="0"/>
            <a:ext cx="4993517" cy="5802277"/>
          </a:xfrm>
          <a:custGeom>
            <a:avLst/>
            <a:gdLst/>
            <a:ahLst/>
            <a:cxnLst/>
            <a:rect l="l" t="t" r="r" b="b"/>
            <a:pathLst>
              <a:path w="4993517" h="5802277">
                <a:moveTo>
                  <a:pt x="4993517" y="5802277"/>
                </a:moveTo>
                <a:lnTo>
                  <a:pt x="0" y="5802277"/>
                </a:lnTo>
                <a:lnTo>
                  <a:pt x="0" y="0"/>
                </a:lnTo>
                <a:lnTo>
                  <a:pt x="4993517" y="0"/>
                </a:lnTo>
                <a:lnTo>
                  <a:pt x="4993517" y="5802277"/>
                </a:lnTo>
                <a:close/>
              </a:path>
            </a:pathLst>
          </a:custGeom>
          <a:blipFill>
            <a:blip r:embed="rId4"/>
            <a:stretch>
              <a:fillRect b="-37"/>
            </a:stretch>
          </a:blipFill>
        </p:spPr>
      </p:sp>
      <p:pic>
        <p:nvPicPr>
          <p:cNvPr id="5" name="WhatsApp Video 2025-11-26 at 15.08.05 (1)">
            <a:hlinkClick r:id="" action="ppaction://media"/>
            <a:extLst>
              <a:ext uri="{FF2B5EF4-FFF2-40B4-BE49-F238E27FC236}">
                <a16:creationId xmlns:a16="http://schemas.microsoft.com/office/drawing/2014/main" id="{CA40D138-26F1-FCDF-3E1B-E1F3FB8D75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05400" y="2781300"/>
            <a:ext cx="12954000" cy="7340039"/>
          </a:xfrm>
          <a:prstGeom prst="rect">
            <a:avLst/>
          </a:prstGeom>
        </p:spPr>
      </p:pic>
      <p:pic>
        <p:nvPicPr>
          <p:cNvPr id="7" name="Imagem 6">
            <a:extLst>
              <a:ext uri="{FF2B5EF4-FFF2-40B4-BE49-F238E27FC236}">
                <a16:creationId xmlns:a16="http://schemas.microsoft.com/office/drawing/2014/main" id="{7B9D48A1-A0FB-6D27-4D7D-73FCCB403D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175186"/>
            <a:ext cx="7266017" cy="2916787"/>
          </a:xfrm>
          <a:prstGeom prst="rect">
            <a:avLst/>
          </a:prstGeom>
        </p:spPr>
      </p:pic>
    </p:spTree>
    <p:extLst>
      <p:ext uri="{BB962C8B-B14F-4D97-AF65-F5344CB8AC3E}">
        <p14:creationId xmlns:p14="http://schemas.microsoft.com/office/powerpoint/2010/main" val="91597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9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61815" y="-81237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solidFill>
              <a:srgbClr val="AF1D27"/>
            </a:soli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pic>
        <p:nvPicPr>
          <p:cNvPr id="15" name="Imagem 14">
            <a:extLst>
              <a:ext uri="{FF2B5EF4-FFF2-40B4-BE49-F238E27FC236}">
                <a16:creationId xmlns:a16="http://schemas.microsoft.com/office/drawing/2014/main" id="{7885817F-4E0B-9940-33E6-919223BF8C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0" y="306226"/>
            <a:ext cx="10178592" cy="6785728"/>
          </a:xfrm>
          <a:prstGeom prst="rect">
            <a:avLst/>
          </a:prstGeom>
        </p:spPr>
      </p:pic>
      <p:sp>
        <p:nvSpPr>
          <p:cNvPr id="5" name="Freeform 5"/>
          <p:cNvSpPr/>
          <p:nvPr/>
        </p:nvSpPr>
        <p:spPr>
          <a:xfrm flipH="1">
            <a:off x="-644749" y="4484723"/>
            <a:ext cx="4993517" cy="5802277"/>
          </a:xfrm>
          <a:custGeom>
            <a:avLst/>
            <a:gdLst/>
            <a:ahLst/>
            <a:cxnLst/>
            <a:rect l="l" t="t" r="r" b="b"/>
            <a:pathLst>
              <a:path w="4993517" h="5802277">
                <a:moveTo>
                  <a:pt x="4993517" y="0"/>
                </a:moveTo>
                <a:lnTo>
                  <a:pt x="0" y="0"/>
                </a:lnTo>
                <a:lnTo>
                  <a:pt x="0" y="5802277"/>
                </a:lnTo>
                <a:lnTo>
                  <a:pt x="4993517" y="5802277"/>
                </a:lnTo>
                <a:lnTo>
                  <a:pt x="4993517" y="0"/>
                </a:lnTo>
                <a:close/>
              </a:path>
            </a:pathLst>
          </a:custGeom>
          <a:blipFill>
            <a:blip r:embed="rId3"/>
            <a:stretch>
              <a:fillRect b="-37"/>
            </a:stretch>
          </a:blipFill>
        </p:spPr>
      </p:sp>
      <p:grpSp>
        <p:nvGrpSpPr>
          <p:cNvPr id="6" name="Group 6"/>
          <p:cNvGrpSpPr/>
          <p:nvPr/>
        </p:nvGrpSpPr>
        <p:grpSpPr>
          <a:xfrm>
            <a:off x="1028700" y="1028700"/>
            <a:ext cx="5833522" cy="1834031"/>
            <a:chOff x="0" y="0"/>
            <a:chExt cx="7778029" cy="2445375"/>
          </a:xfrm>
        </p:grpSpPr>
        <p:pic>
          <p:nvPicPr>
            <p:cNvPr id="7" name="Picture 7"/>
            <p:cNvPicPr>
              <a:picLocks noChangeAspect="1"/>
            </p:cNvPicPr>
            <p:nvPr/>
          </p:nvPicPr>
          <p:blipFill>
            <a:blip r:embed="rId4"/>
            <a:srcRect t="34280" b="34280"/>
            <a:stretch>
              <a:fillRect/>
            </a:stretch>
          </p:blipFill>
          <p:spPr>
            <a:xfrm>
              <a:off x="0" y="0"/>
              <a:ext cx="7778029" cy="2445375"/>
            </a:xfrm>
            <a:prstGeom prst="rect">
              <a:avLst/>
            </a:prstGeom>
          </p:spPr>
        </p:pic>
      </p:grpSp>
      <p:grpSp>
        <p:nvGrpSpPr>
          <p:cNvPr id="10" name="Group 10"/>
          <p:cNvGrpSpPr/>
          <p:nvPr/>
        </p:nvGrpSpPr>
        <p:grpSpPr>
          <a:xfrm>
            <a:off x="7649038" y="5022601"/>
            <a:ext cx="5356745" cy="5264399"/>
            <a:chOff x="0" y="0"/>
            <a:chExt cx="7142326" cy="7019198"/>
          </a:xfrm>
        </p:grpSpPr>
        <p:pic>
          <p:nvPicPr>
            <p:cNvPr id="11" name="Picture 11"/>
            <p:cNvPicPr>
              <a:picLocks noChangeAspect="1"/>
            </p:cNvPicPr>
            <p:nvPr/>
          </p:nvPicPr>
          <p:blipFill>
            <a:blip r:embed="rId5"/>
            <a:srcRect t="861" b="861"/>
            <a:stretch>
              <a:fillRect/>
            </a:stretch>
          </p:blipFill>
          <p:spPr>
            <a:xfrm>
              <a:off x="0" y="0"/>
              <a:ext cx="7142326" cy="7019198"/>
            </a:xfrm>
            <a:prstGeom prst="rect">
              <a:avLst/>
            </a:prstGeom>
          </p:spPr>
        </p:pic>
      </p:grpSp>
      <p:sp>
        <p:nvSpPr>
          <p:cNvPr id="12" name="TextBox 12"/>
          <p:cNvSpPr txBox="1"/>
          <p:nvPr/>
        </p:nvSpPr>
        <p:spPr>
          <a:xfrm>
            <a:off x="1009650" y="3125626"/>
            <a:ext cx="6950941" cy="4375150"/>
          </a:xfrm>
          <a:prstGeom prst="rect">
            <a:avLst/>
          </a:prstGeom>
        </p:spPr>
        <p:txBody>
          <a:bodyPr lIns="0" tIns="0" rIns="0" bIns="0" rtlCol="0" anchor="t">
            <a:spAutoFit/>
          </a:bodyPr>
          <a:lstStyle/>
          <a:p>
            <a:pPr algn="l">
              <a:lnSpc>
                <a:spcPts val="3499"/>
              </a:lnSpc>
              <a:spcBef>
                <a:spcPct val="0"/>
              </a:spcBef>
            </a:pPr>
            <a:r>
              <a:rPr lang="en-US" sz="2499" b="1">
                <a:solidFill>
                  <a:srgbClr val="3B3E40"/>
                </a:solidFill>
                <a:latin typeface="Exo 2 Medium"/>
                <a:ea typeface="Exo 2 Medium"/>
                <a:cs typeface="Exo 2 Medium"/>
                <a:sym typeface="Exo 2 Medium"/>
              </a:rPr>
              <a:t>A</a:t>
            </a:r>
            <a:r>
              <a:rPr lang="en-US" sz="2499">
                <a:solidFill>
                  <a:srgbClr val="3B3E40"/>
                </a:solidFill>
                <a:latin typeface="Exo 2"/>
                <a:ea typeface="Exo 2"/>
                <a:cs typeface="Exo 2"/>
                <a:sym typeface="Exo 2"/>
              </a:rPr>
              <a:t> </a:t>
            </a:r>
            <a:r>
              <a:rPr lang="en-US" sz="2499" b="1">
                <a:solidFill>
                  <a:srgbClr val="3B3E40"/>
                </a:solidFill>
                <a:latin typeface="Exo 2 Bold"/>
                <a:ea typeface="Exo 2 Bold"/>
                <a:cs typeface="Exo 2 Bold"/>
                <a:sym typeface="Exo 2 Bold"/>
              </a:rPr>
              <a:t>GEKA</a:t>
            </a:r>
            <a:r>
              <a:rPr lang="en-US" sz="2499" b="1">
                <a:solidFill>
                  <a:srgbClr val="3B3E40"/>
                </a:solidFill>
                <a:latin typeface="Exo 2 Medium"/>
                <a:ea typeface="Exo 2 Medium"/>
                <a:cs typeface="Exo 2 Medium"/>
                <a:sym typeface="Exo 2 Medium"/>
              </a:rPr>
              <a:t> lidera a fabricação de puncionadeiras hidráulicas universais desde 1919, oferecendo qualidade excepcional e serviço global. Com mais de 100 anos de experiência e presença em mais de 90 países, garantimos satisfação aos nossos mais de 85.000 clientes. Nossos engenheiros proporcionam suporte completo, desenvolvendo mais de 50 modelos versáteis de equipamentos para atender às necessidades específicas de cada cliente. </a:t>
            </a:r>
          </a:p>
        </p:txBody>
      </p:sp>
      <p:sp>
        <p:nvSpPr>
          <p:cNvPr id="13" name="TextBox 13"/>
          <p:cNvSpPr txBox="1"/>
          <p:nvPr/>
        </p:nvSpPr>
        <p:spPr>
          <a:xfrm>
            <a:off x="1114425" y="9117551"/>
            <a:ext cx="8029575" cy="1047750"/>
          </a:xfrm>
          <a:prstGeom prst="rect">
            <a:avLst/>
          </a:prstGeom>
        </p:spPr>
        <p:txBody>
          <a:bodyPr lIns="0" tIns="0" rIns="0" bIns="0" rtlCol="0" anchor="t">
            <a:spAutoFit/>
          </a:bodyPr>
          <a:lstStyle/>
          <a:p>
            <a:pPr algn="l">
              <a:lnSpc>
                <a:spcPts val="4200"/>
              </a:lnSpc>
            </a:pPr>
            <a:r>
              <a:rPr lang="en-US" sz="3000" b="1" u="sng">
                <a:solidFill>
                  <a:srgbClr val="3B3E40"/>
                </a:solidFill>
                <a:latin typeface="Montserrat Ultra-Bold"/>
                <a:ea typeface="Montserrat Ultra-Bold"/>
                <a:cs typeface="Montserrat Ultra-Bold"/>
                <a:sym typeface="Montserrat Ultra-Bold"/>
                <a:hlinkClick r:id="rId6" tooltip="https://www.geka-ironworkers.com"/>
              </a:rPr>
              <a:t>www.GEKA-IROWORKERS.com</a:t>
            </a:r>
          </a:p>
          <a:p>
            <a:pPr algn="l">
              <a:lnSpc>
                <a:spcPts val="4200"/>
              </a:lnSpc>
              <a:spcBef>
                <a:spcPct val="0"/>
              </a:spcBef>
            </a:pPr>
            <a:endParaRPr lang="en-US" sz="3000" b="1" u="sng">
              <a:solidFill>
                <a:srgbClr val="3B3E40"/>
              </a:solidFill>
              <a:latin typeface="Montserrat Ultra-Bold"/>
              <a:ea typeface="Montserrat Ultra-Bold"/>
              <a:cs typeface="Montserrat Ultra-Bold"/>
              <a:sym typeface="Montserrat Ultra-Bold"/>
              <a:hlinkClick r:id="rId6" tooltip="https://www.geka-ironworkers.co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61815" y="-81237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solidFill>
              <a:srgbClr val="AF1D27"/>
            </a:soli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5" name="Freeform 5"/>
          <p:cNvSpPr/>
          <p:nvPr/>
        </p:nvSpPr>
        <p:spPr>
          <a:xfrm flipH="1">
            <a:off x="-644749" y="4484723"/>
            <a:ext cx="4993517" cy="5802277"/>
          </a:xfrm>
          <a:custGeom>
            <a:avLst/>
            <a:gdLst/>
            <a:ahLst/>
            <a:cxnLst/>
            <a:rect l="l" t="t" r="r" b="b"/>
            <a:pathLst>
              <a:path w="4993517" h="5802277">
                <a:moveTo>
                  <a:pt x="4993517" y="0"/>
                </a:moveTo>
                <a:lnTo>
                  <a:pt x="0" y="0"/>
                </a:lnTo>
                <a:lnTo>
                  <a:pt x="0" y="5802277"/>
                </a:lnTo>
                <a:lnTo>
                  <a:pt x="4993517" y="5802277"/>
                </a:lnTo>
                <a:lnTo>
                  <a:pt x="4993517" y="0"/>
                </a:lnTo>
                <a:close/>
              </a:path>
            </a:pathLst>
          </a:custGeom>
          <a:blipFill>
            <a:blip r:embed="rId2"/>
            <a:stretch>
              <a:fillRect b="-37"/>
            </a:stretch>
          </a:blipFill>
        </p:spPr>
      </p:sp>
      <p:grpSp>
        <p:nvGrpSpPr>
          <p:cNvPr id="6" name="Group 6"/>
          <p:cNvGrpSpPr/>
          <p:nvPr/>
        </p:nvGrpSpPr>
        <p:grpSpPr>
          <a:xfrm>
            <a:off x="1028700" y="1028700"/>
            <a:ext cx="5833522" cy="1834031"/>
            <a:chOff x="0" y="0"/>
            <a:chExt cx="7778029" cy="2445375"/>
          </a:xfrm>
        </p:grpSpPr>
        <p:pic>
          <p:nvPicPr>
            <p:cNvPr id="7" name="Picture 7"/>
            <p:cNvPicPr>
              <a:picLocks noChangeAspect="1"/>
            </p:cNvPicPr>
            <p:nvPr/>
          </p:nvPicPr>
          <p:blipFill>
            <a:blip r:embed="rId3"/>
            <a:srcRect t="34280" b="34280"/>
            <a:stretch>
              <a:fillRect/>
            </a:stretch>
          </p:blipFill>
          <p:spPr>
            <a:xfrm>
              <a:off x="0" y="0"/>
              <a:ext cx="7778029" cy="2445375"/>
            </a:xfrm>
            <a:prstGeom prst="rect">
              <a:avLst/>
            </a:prstGeom>
          </p:spPr>
        </p:pic>
      </p:grpSp>
      <p:sp>
        <p:nvSpPr>
          <p:cNvPr id="12" name="TextBox 12"/>
          <p:cNvSpPr txBox="1"/>
          <p:nvPr/>
        </p:nvSpPr>
        <p:spPr>
          <a:xfrm>
            <a:off x="1009650" y="3125626"/>
            <a:ext cx="6950941" cy="3498850"/>
          </a:xfrm>
          <a:prstGeom prst="rect">
            <a:avLst/>
          </a:prstGeom>
        </p:spPr>
        <p:txBody>
          <a:bodyPr lIns="0" tIns="0" rIns="0" bIns="0" rtlCol="0" anchor="t">
            <a:spAutoFit/>
          </a:bodyPr>
          <a:lstStyle/>
          <a:p>
            <a:pPr algn="l">
              <a:lnSpc>
                <a:spcPts val="3499"/>
              </a:lnSpc>
              <a:spcBef>
                <a:spcPct val="0"/>
              </a:spcBef>
            </a:pPr>
            <a:r>
              <a:rPr lang="en-US" sz="2499" b="1">
                <a:solidFill>
                  <a:srgbClr val="3B3E40"/>
                </a:solidFill>
                <a:latin typeface="Exo 2 Medium"/>
                <a:ea typeface="Exo 2 Medium"/>
                <a:cs typeface="Exo 2 Medium"/>
                <a:sym typeface="Exo 2 Medium"/>
              </a:rPr>
              <a:t>A </a:t>
            </a:r>
            <a:r>
              <a:rPr lang="en-US" sz="2499" b="1">
                <a:solidFill>
                  <a:srgbClr val="3B3E40"/>
                </a:solidFill>
                <a:latin typeface="Exo 2 Bold"/>
                <a:ea typeface="Exo 2 Bold"/>
                <a:cs typeface="Exo 2 Bold"/>
                <a:sym typeface="Exo 2 Bold"/>
              </a:rPr>
              <a:t>AMOB</a:t>
            </a:r>
            <a:r>
              <a:rPr lang="en-US" sz="2499" b="1">
                <a:solidFill>
                  <a:srgbClr val="3B3E40"/>
                </a:solidFill>
                <a:latin typeface="Exo 2 Medium"/>
                <a:ea typeface="Exo 2 Medium"/>
                <a:cs typeface="Exo 2 Medium"/>
                <a:sym typeface="Exo 2 Medium"/>
              </a:rPr>
              <a:t>, empresa portuguesa fundada em 1960 por António Martins de Oliveira Barros e continuada por sua família, é líder mundial em tecnologias para conformação de tubos e chapas. Oferecemos uma ampla gama de equipamentos, desde manuais até sistemas CNC totalmente elétricos, atendendo diversos setores industriais globalmente.</a:t>
            </a:r>
          </a:p>
        </p:txBody>
      </p:sp>
      <p:sp>
        <p:nvSpPr>
          <p:cNvPr id="13" name="TextBox 13"/>
          <p:cNvSpPr txBox="1"/>
          <p:nvPr/>
        </p:nvSpPr>
        <p:spPr>
          <a:xfrm>
            <a:off x="1114425" y="9117551"/>
            <a:ext cx="8029575" cy="514350"/>
          </a:xfrm>
          <a:prstGeom prst="rect">
            <a:avLst/>
          </a:prstGeom>
        </p:spPr>
        <p:txBody>
          <a:bodyPr lIns="0" tIns="0" rIns="0" bIns="0" rtlCol="0" anchor="t">
            <a:spAutoFit/>
          </a:bodyPr>
          <a:lstStyle/>
          <a:p>
            <a:pPr algn="l">
              <a:lnSpc>
                <a:spcPts val="4200"/>
              </a:lnSpc>
            </a:pPr>
            <a:r>
              <a:rPr lang="en-US" sz="3000" b="1" u="sng">
                <a:solidFill>
                  <a:srgbClr val="3B3E40"/>
                </a:solidFill>
                <a:latin typeface="Montserrat Ultra-Bold"/>
                <a:ea typeface="Montserrat Ultra-Bold"/>
                <a:cs typeface="Montserrat Ultra-Bold"/>
                <a:sym typeface="Montserrat Ultra-Bold"/>
                <a:hlinkClick r:id="rId4" tooltip="https://amobgroup.com"/>
              </a:rPr>
              <a:t>www.AMOBGROUP.com</a:t>
            </a:r>
          </a:p>
        </p:txBody>
      </p:sp>
      <p:pic>
        <p:nvPicPr>
          <p:cNvPr id="15" name="Imagem 14">
            <a:extLst>
              <a:ext uri="{FF2B5EF4-FFF2-40B4-BE49-F238E27FC236}">
                <a16:creationId xmlns:a16="http://schemas.microsoft.com/office/drawing/2014/main" id="{E186BB19-ABA5-8D71-4B49-DE6FEF3C33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8742" y="142490"/>
            <a:ext cx="9537257" cy="6358172"/>
          </a:xfrm>
          <a:prstGeom prst="rect">
            <a:avLst/>
          </a:prstGeom>
        </p:spPr>
      </p:pic>
      <p:grpSp>
        <p:nvGrpSpPr>
          <p:cNvPr id="10" name="Group 10"/>
          <p:cNvGrpSpPr/>
          <p:nvPr/>
        </p:nvGrpSpPr>
        <p:grpSpPr>
          <a:xfrm>
            <a:off x="5257800" y="3968390"/>
            <a:ext cx="13358846" cy="6974274"/>
            <a:chOff x="0" y="0"/>
            <a:chExt cx="17811794" cy="9299032"/>
          </a:xfrm>
        </p:grpSpPr>
        <p:pic>
          <p:nvPicPr>
            <p:cNvPr id="11" name="Picture 11"/>
            <p:cNvPicPr>
              <a:picLocks noChangeAspect="1"/>
            </p:cNvPicPr>
            <p:nvPr/>
          </p:nvPicPr>
          <p:blipFill>
            <a:blip r:embed="rId6"/>
            <a:srcRect l="2472" r="2472"/>
            <a:stretch>
              <a:fillRect/>
            </a:stretch>
          </p:blipFill>
          <p:spPr>
            <a:xfrm>
              <a:off x="0" y="0"/>
              <a:ext cx="17811794" cy="9299032"/>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61815" y="-81237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solidFill>
              <a:srgbClr val="AF1D27"/>
            </a:soli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5" name="Freeform 5"/>
          <p:cNvSpPr/>
          <p:nvPr/>
        </p:nvSpPr>
        <p:spPr>
          <a:xfrm flipH="1">
            <a:off x="-644749" y="4484723"/>
            <a:ext cx="4993517" cy="5802277"/>
          </a:xfrm>
          <a:custGeom>
            <a:avLst/>
            <a:gdLst/>
            <a:ahLst/>
            <a:cxnLst/>
            <a:rect l="l" t="t" r="r" b="b"/>
            <a:pathLst>
              <a:path w="4993517" h="5802277">
                <a:moveTo>
                  <a:pt x="4993517" y="0"/>
                </a:moveTo>
                <a:lnTo>
                  <a:pt x="0" y="0"/>
                </a:lnTo>
                <a:lnTo>
                  <a:pt x="0" y="5802277"/>
                </a:lnTo>
                <a:lnTo>
                  <a:pt x="4993517" y="5802277"/>
                </a:lnTo>
                <a:lnTo>
                  <a:pt x="4993517" y="0"/>
                </a:lnTo>
                <a:close/>
              </a:path>
            </a:pathLst>
          </a:custGeom>
          <a:blipFill>
            <a:blip r:embed="rId2"/>
            <a:stretch>
              <a:fillRect b="-37"/>
            </a:stretch>
          </a:blipFill>
        </p:spPr>
      </p:sp>
      <p:grpSp>
        <p:nvGrpSpPr>
          <p:cNvPr id="6" name="Group 6"/>
          <p:cNvGrpSpPr/>
          <p:nvPr/>
        </p:nvGrpSpPr>
        <p:grpSpPr>
          <a:xfrm>
            <a:off x="1028700" y="1028700"/>
            <a:ext cx="5833522" cy="1834031"/>
            <a:chOff x="0" y="0"/>
            <a:chExt cx="7778029" cy="2445375"/>
          </a:xfrm>
        </p:grpSpPr>
        <p:pic>
          <p:nvPicPr>
            <p:cNvPr id="7" name="Picture 7"/>
            <p:cNvPicPr>
              <a:picLocks noChangeAspect="1"/>
            </p:cNvPicPr>
            <p:nvPr/>
          </p:nvPicPr>
          <p:blipFill>
            <a:blip r:embed="rId3"/>
            <a:srcRect t="34280" b="34280"/>
            <a:stretch>
              <a:fillRect/>
            </a:stretch>
          </p:blipFill>
          <p:spPr>
            <a:xfrm>
              <a:off x="0" y="0"/>
              <a:ext cx="7778029" cy="2445375"/>
            </a:xfrm>
            <a:prstGeom prst="rect">
              <a:avLst/>
            </a:prstGeom>
          </p:spPr>
        </p:pic>
      </p:grpSp>
      <p:grpSp>
        <p:nvGrpSpPr>
          <p:cNvPr id="8" name="Group 8"/>
          <p:cNvGrpSpPr/>
          <p:nvPr/>
        </p:nvGrpSpPr>
        <p:grpSpPr>
          <a:xfrm>
            <a:off x="8570059" y="680594"/>
            <a:ext cx="9214436" cy="4342007"/>
            <a:chOff x="0" y="0"/>
            <a:chExt cx="12285914" cy="5789343"/>
          </a:xfrm>
        </p:grpSpPr>
        <p:pic>
          <p:nvPicPr>
            <p:cNvPr id="9" name="Picture 9"/>
            <p:cNvPicPr>
              <a:picLocks noChangeAspect="1"/>
            </p:cNvPicPr>
            <p:nvPr/>
          </p:nvPicPr>
          <p:blipFill>
            <a:blip r:embed="rId4"/>
            <a:srcRect t="38983" b="13895"/>
            <a:stretch>
              <a:fillRect/>
            </a:stretch>
          </p:blipFill>
          <p:spPr>
            <a:xfrm>
              <a:off x="0" y="0"/>
              <a:ext cx="12285914" cy="5789343"/>
            </a:xfrm>
            <a:prstGeom prst="rect">
              <a:avLst/>
            </a:prstGeom>
          </p:spPr>
        </p:pic>
      </p:grpSp>
      <p:sp>
        <p:nvSpPr>
          <p:cNvPr id="10" name="Freeform 10"/>
          <p:cNvSpPr/>
          <p:nvPr/>
        </p:nvSpPr>
        <p:spPr>
          <a:xfrm>
            <a:off x="10078799" y="3173251"/>
            <a:ext cx="7705695" cy="7122885"/>
          </a:xfrm>
          <a:custGeom>
            <a:avLst/>
            <a:gdLst/>
            <a:ahLst/>
            <a:cxnLst/>
            <a:rect l="l" t="t" r="r" b="b"/>
            <a:pathLst>
              <a:path w="7705695" h="7122885">
                <a:moveTo>
                  <a:pt x="0" y="0"/>
                </a:moveTo>
                <a:lnTo>
                  <a:pt x="7705695" y="0"/>
                </a:lnTo>
                <a:lnTo>
                  <a:pt x="7705695" y="7122885"/>
                </a:lnTo>
                <a:lnTo>
                  <a:pt x="0" y="7122885"/>
                </a:lnTo>
                <a:lnTo>
                  <a:pt x="0" y="0"/>
                </a:lnTo>
                <a:close/>
              </a:path>
            </a:pathLst>
          </a:custGeom>
          <a:blipFill>
            <a:blip r:embed="rId5"/>
            <a:stretch>
              <a:fillRect t="-568" r="-3236" b="-11115"/>
            </a:stretch>
          </a:blipFill>
        </p:spPr>
      </p:sp>
      <p:sp>
        <p:nvSpPr>
          <p:cNvPr id="11" name="TextBox 11"/>
          <p:cNvSpPr txBox="1"/>
          <p:nvPr/>
        </p:nvSpPr>
        <p:spPr>
          <a:xfrm>
            <a:off x="1009650" y="3125626"/>
            <a:ext cx="6950941" cy="4813300"/>
          </a:xfrm>
          <a:prstGeom prst="rect">
            <a:avLst/>
          </a:prstGeom>
        </p:spPr>
        <p:txBody>
          <a:bodyPr lIns="0" tIns="0" rIns="0" bIns="0" rtlCol="0" anchor="t">
            <a:spAutoFit/>
          </a:bodyPr>
          <a:lstStyle/>
          <a:p>
            <a:pPr algn="l">
              <a:lnSpc>
                <a:spcPts val="3499"/>
              </a:lnSpc>
              <a:spcBef>
                <a:spcPct val="0"/>
              </a:spcBef>
            </a:pPr>
            <a:r>
              <a:rPr lang="en-US" sz="2499" b="1">
                <a:solidFill>
                  <a:srgbClr val="3B3E40"/>
                </a:solidFill>
                <a:latin typeface="Exo 2 Medium"/>
                <a:ea typeface="Exo 2 Medium"/>
                <a:cs typeface="Exo 2 Medium"/>
                <a:sym typeface="Exo 2 Medium"/>
              </a:rPr>
              <a:t>A</a:t>
            </a:r>
            <a:r>
              <a:rPr lang="en-US" sz="2499" b="1">
                <a:solidFill>
                  <a:srgbClr val="3B3E40"/>
                </a:solidFill>
                <a:latin typeface="Exo 2 Bold"/>
                <a:ea typeface="Exo 2 Bold"/>
                <a:cs typeface="Exo 2 Bold"/>
                <a:sym typeface="Exo 2 Bold"/>
              </a:rPr>
              <a:t> Dener</a:t>
            </a:r>
            <a:r>
              <a:rPr lang="en-US" sz="2499" b="1">
                <a:solidFill>
                  <a:srgbClr val="3B3E40"/>
                </a:solidFill>
                <a:latin typeface="Exo 2 Medium"/>
                <a:ea typeface="Exo 2 Medium"/>
                <a:cs typeface="Exo 2 Medium"/>
                <a:sym typeface="Exo 2 Medium"/>
              </a:rPr>
              <a:t> Makina, fundada em 1974 em Kayseri, é uma das líderes em fabricação de máquinas para conformação de metais. Com instalações modernas de 1,3 milhão de m² em Incesu-Kayseri, a empresa combina qualidade e tecnologia de ponta. Certificada com ISO 9001 e CE, produz cortadoras a laser de fibra, dobradeiras, guilhotinas e cortadoras a plasma. Com mais de 45 anos de experiência, exporta globalmente, priorizando a satisfação do cliente e impulsionando a economia nacional.</a:t>
            </a:r>
          </a:p>
        </p:txBody>
      </p:sp>
      <p:sp>
        <p:nvSpPr>
          <p:cNvPr id="12" name="TextBox 12"/>
          <p:cNvSpPr txBox="1"/>
          <p:nvPr/>
        </p:nvSpPr>
        <p:spPr>
          <a:xfrm>
            <a:off x="1114425" y="9117551"/>
            <a:ext cx="8029575" cy="514350"/>
          </a:xfrm>
          <a:prstGeom prst="rect">
            <a:avLst/>
          </a:prstGeom>
        </p:spPr>
        <p:txBody>
          <a:bodyPr lIns="0" tIns="0" rIns="0" bIns="0" rtlCol="0" anchor="t">
            <a:spAutoFit/>
          </a:bodyPr>
          <a:lstStyle/>
          <a:p>
            <a:pPr algn="l">
              <a:lnSpc>
                <a:spcPts val="4200"/>
              </a:lnSpc>
            </a:pPr>
            <a:r>
              <a:rPr lang="en-US" sz="3000" b="1" u="sng">
                <a:solidFill>
                  <a:srgbClr val="3B3E40"/>
                </a:solidFill>
                <a:latin typeface="Montserrat Ultra-Bold"/>
                <a:ea typeface="Montserrat Ultra-Bold"/>
                <a:cs typeface="Montserrat Ultra-Bold"/>
                <a:sym typeface="Montserrat Ultra-Bold"/>
              </a:rPr>
              <a:t>dener.com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61815" y="-81237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solidFill>
              <a:srgbClr val="AF1D27"/>
            </a:soli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5" name="Freeform 5"/>
          <p:cNvSpPr/>
          <p:nvPr/>
        </p:nvSpPr>
        <p:spPr>
          <a:xfrm flipH="1">
            <a:off x="-644749" y="4484723"/>
            <a:ext cx="4993517" cy="5802277"/>
          </a:xfrm>
          <a:custGeom>
            <a:avLst/>
            <a:gdLst/>
            <a:ahLst/>
            <a:cxnLst/>
            <a:rect l="l" t="t" r="r" b="b"/>
            <a:pathLst>
              <a:path w="4993517" h="5802277">
                <a:moveTo>
                  <a:pt x="4993517" y="0"/>
                </a:moveTo>
                <a:lnTo>
                  <a:pt x="0" y="0"/>
                </a:lnTo>
                <a:lnTo>
                  <a:pt x="0" y="5802277"/>
                </a:lnTo>
                <a:lnTo>
                  <a:pt x="4993517" y="5802277"/>
                </a:lnTo>
                <a:lnTo>
                  <a:pt x="4993517" y="0"/>
                </a:lnTo>
                <a:close/>
              </a:path>
            </a:pathLst>
          </a:custGeom>
          <a:blipFill>
            <a:blip r:embed="rId2"/>
            <a:stretch>
              <a:fillRect b="-37"/>
            </a:stretch>
          </a:blipFill>
        </p:spPr>
      </p:sp>
      <p:grpSp>
        <p:nvGrpSpPr>
          <p:cNvPr id="6" name="Group 6"/>
          <p:cNvGrpSpPr/>
          <p:nvPr/>
        </p:nvGrpSpPr>
        <p:grpSpPr>
          <a:xfrm>
            <a:off x="1028700" y="1028700"/>
            <a:ext cx="5833522" cy="2144551"/>
            <a:chOff x="0" y="0"/>
            <a:chExt cx="7778029" cy="2859401"/>
          </a:xfrm>
        </p:grpSpPr>
        <p:pic>
          <p:nvPicPr>
            <p:cNvPr id="7" name="Picture 7"/>
            <p:cNvPicPr>
              <a:picLocks noChangeAspect="1"/>
            </p:cNvPicPr>
            <p:nvPr/>
          </p:nvPicPr>
          <p:blipFill>
            <a:blip r:embed="rId3"/>
            <a:srcRect t="31618" b="31618"/>
            <a:stretch>
              <a:fillRect/>
            </a:stretch>
          </p:blipFill>
          <p:spPr>
            <a:xfrm>
              <a:off x="0" y="0"/>
              <a:ext cx="7778029" cy="2859401"/>
            </a:xfrm>
            <a:prstGeom prst="rect">
              <a:avLst/>
            </a:prstGeom>
          </p:spPr>
        </p:pic>
      </p:grpSp>
      <p:grpSp>
        <p:nvGrpSpPr>
          <p:cNvPr id="8" name="Group 8"/>
          <p:cNvGrpSpPr/>
          <p:nvPr/>
        </p:nvGrpSpPr>
        <p:grpSpPr>
          <a:xfrm>
            <a:off x="8570059" y="680594"/>
            <a:ext cx="9214436" cy="4342007"/>
            <a:chOff x="0" y="0"/>
            <a:chExt cx="12285914" cy="5789343"/>
          </a:xfrm>
        </p:grpSpPr>
        <p:pic>
          <p:nvPicPr>
            <p:cNvPr id="9" name="Picture 9"/>
            <p:cNvPicPr>
              <a:picLocks noChangeAspect="1"/>
            </p:cNvPicPr>
            <p:nvPr/>
          </p:nvPicPr>
          <p:blipFill>
            <a:blip r:embed="rId4"/>
            <a:srcRect l="13260" r="13260"/>
            <a:stretch>
              <a:fillRect/>
            </a:stretch>
          </p:blipFill>
          <p:spPr>
            <a:xfrm>
              <a:off x="0" y="0"/>
              <a:ext cx="12285914" cy="5789343"/>
            </a:xfrm>
            <a:prstGeom prst="rect">
              <a:avLst/>
            </a:prstGeom>
          </p:spPr>
        </p:pic>
      </p:grpSp>
      <p:sp>
        <p:nvSpPr>
          <p:cNvPr id="10" name="Freeform 10"/>
          <p:cNvSpPr/>
          <p:nvPr/>
        </p:nvSpPr>
        <p:spPr>
          <a:xfrm>
            <a:off x="8837139" y="4442698"/>
            <a:ext cx="8947355" cy="5844302"/>
          </a:xfrm>
          <a:custGeom>
            <a:avLst/>
            <a:gdLst/>
            <a:ahLst/>
            <a:cxnLst/>
            <a:rect l="l" t="t" r="r" b="b"/>
            <a:pathLst>
              <a:path w="8947355" h="5844302">
                <a:moveTo>
                  <a:pt x="0" y="0"/>
                </a:moveTo>
                <a:lnTo>
                  <a:pt x="8947355" y="0"/>
                </a:lnTo>
                <a:lnTo>
                  <a:pt x="8947355" y="5844302"/>
                </a:lnTo>
                <a:lnTo>
                  <a:pt x="0" y="5844302"/>
                </a:lnTo>
                <a:lnTo>
                  <a:pt x="0" y="0"/>
                </a:lnTo>
                <a:close/>
              </a:path>
            </a:pathLst>
          </a:custGeom>
          <a:blipFill>
            <a:blip r:embed="rId5"/>
            <a:stretch>
              <a:fillRect t="-28095" b="-24999"/>
            </a:stretch>
          </a:blipFill>
        </p:spPr>
      </p:sp>
      <p:sp>
        <p:nvSpPr>
          <p:cNvPr id="11" name="TextBox 11"/>
          <p:cNvSpPr txBox="1"/>
          <p:nvPr/>
        </p:nvSpPr>
        <p:spPr>
          <a:xfrm>
            <a:off x="1114425" y="3658385"/>
            <a:ext cx="6950941" cy="4375150"/>
          </a:xfrm>
          <a:prstGeom prst="rect">
            <a:avLst/>
          </a:prstGeom>
        </p:spPr>
        <p:txBody>
          <a:bodyPr lIns="0" tIns="0" rIns="0" bIns="0" rtlCol="0" anchor="t">
            <a:spAutoFit/>
          </a:bodyPr>
          <a:lstStyle/>
          <a:p>
            <a:pPr algn="l">
              <a:lnSpc>
                <a:spcPts val="3499"/>
              </a:lnSpc>
              <a:spcBef>
                <a:spcPct val="0"/>
              </a:spcBef>
            </a:pPr>
            <a:r>
              <a:rPr lang="en-US" sz="2499" b="1">
                <a:solidFill>
                  <a:srgbClr val="3B3E40"/>
                </a:solidFill>
                <a:latin typeface="Exo 2 Medium"/>
                <a:ea typeface="Exo 2 Medium"/>
                <a:cs typeface="Exo 2 Medium"/>
                <a:sym typeface="Exo 2 Medium"/>
              </a:rPr>
              <a:t>A </a:t>
            </a:r>
            <a:r>
              <a:rPr lang="en-US" sz="2499" b="1">
                <a:solidFill>
                  <a:srgbClr val="3B3E40"/>
                </a:solidFill>
                <a:latin typeface="Exo 2 Bold"/>
                <a:ea typeface="Exo 2 Bold"/>
                <a:cs typeface="Exo 2 Bold"/>
                <a:sym typeface="Exo 2 Bold"/>
              </a:rPr>
              <a:t>Şahinler Metal</a:t>
            </a:r>
            <a:r>
              <a:rPr lang="en-US" sz="2499" b="1">
                <a:solidFill>
                  <a:srgbClr val="3B3E40"/>
                </a:solidFill>
                <a:latin typeface="Exo 2 Medium"/>
                <a:ea typeface="Exo 2 Medium"/>
                <a:cs typeface="Exo 2 Medium"/>
                <a:sym typeface="Exo 2 Medium"/>
              </a:rPr>
              <a:t>, fundada em 1953 pelos irmãos İsmail e İbrahim Şahin como uma empresa familiar, é pioneira na fabricação de calandras. Atualmente, opera com 300 funcionários em uma área de 25 mil m². Começou produzindo máquinas têxteis e de costura, expandindo nos anos 60 para brocas de correia e transmissão, e martelos na década de 70, consolidando sua tradição em engenharia e inovação.</a:t>
            </a:r>
          </a:p>
        </p:txBody>
      </p:sp>
      <p:sp>
        <p:nvSpPr>
          <p:cNvPr id="12" name="TextBox 12"/>
          <p:cNvSpPr txBox="1"/>
          <p:nvPr/>
        </p:nvSpPr>
        <p:spPr>
          <a:xfrm>
            <a:off x="1114425" y="9117551"/>
            <a:ext cx="8029575" cy="514350"/>
          </a:xfrm>
          <a:prstGeom prst="rect">
            <a:avLst/>
          </a:prstGeom>
        </p:spPr>
        <p:txBody>
          <a:bodyPr lIns="0" tIns="0" rIns="0" bIns="0" rtlCol="0" anchor="t">
            <a:spAutoFit/>
          </a:bodyPr>
          <a:lstStyle/>
          <a:p>
            <a:pPr algn="l">
              <a:lnSpc>
                <a:spcPts val="4200"/>
              </a:lnSpc>
            </a:pPr>
            <a:r>
              <a:rPr lang="en-US" sz="3000" b="1" u="sng">
                <a:solidFill>
                  <a:srgbClr val="3B3E40"/>
                </a:solidFill>
                <a:latin typeface="Montserrat Ultra-Bold"/>
                <a:ea typeface="Montserrat Ultra-Bold"/>
                <a:cs typeface="Montserrat Ultra-Bold"/>
                <a:sym typeface="Montserrat Ultra-Bold"/>
              </a:rPr>
              <a:t>www.sahinlermetal.com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35684" y="2758264"/>
            <a:ext cx="7485339" cy="1282447"/>
          </a:xfrm>
          <a:prstGeom prst="rect">
            <a:avLst/>
          </a:prstGeom>
        </p:spPr>
        <p:txBody>
          <a:bodyPr lIns="0" tIns="0" rIns="0" bIns="0" rtlCol="0" anchor="t">
            <a:spAutoFit/>
          </a:bodyPr>
          <a:lstStyle/>
          <a:p>
            <a:pPr algn="l">
              <a:lnSpc>
                <a:spcPts val="10468"/>
              </a:lnSpc>
              <a:spcBef>
                <a:spcPct val="0"/>
              </a:spcBef>
            </a:pPr>
            <a:r>
              <a:rPr lang="en-US" sz="7477">
                <a:solidFill>
                  <a:srgbClr val="3B3E40"/>
                </a:solidFill>
                <a:latin typeface="Montserrat Classic"/>
                <a:ea typeface="Montserrat Classic"/>
                <a:cs typeface="Montserrat Classic"/>
                <a:sym typeface="Montserrat Classic"/>
              </a:rPr>
              <a:t>Portfólio de </a:t>
            </a:r>
          </a:p>
        </p:txBody>
      </p:sp>
      <p:sp>
        <p:nvSpPr>
          <p:cNvPr id="3" name="Freeform 3"/>
          <p:cNvSpPr/>
          <p:nvPr/>
        </p:nvSpPr>
        <p:spPr>
          <a:xfrm>
            <a:off x="13624633" y="4484723"/>
            <a:ext cx="4993517" cy="5802277"/>
          </a:xfrm>
          <a:custGeom>
            <a:avLst/>
            <a:gdLst/>
            <a:ahLst/>
            <a:cxnLst/>
            <a:rect l="l" t="t" r="r" b="b"/>
            <a:pathLst>
              <a:path w="4993517" h="5802277">
                <a:moveTo>
                  <a:pt x="0" y="0"/>
                </a:moveTo>
                <a:lnTo>
                  <a:pt x="4993517" y="0"/>
                </a:lnTo>
                <a:lnTo>
                  <a:pt x="4993517" y="5802277"/>
                </a:lnTo>
                <a:lnTo>
                  <a:pt x="0" y="5802277"/>
                </a:lnTo>
                <a:lnTo>
                  <a:pt x="0" y="0"/>
                </a:lnTo>
                <a:close/>
              </a:path>
            </a:pathLst>
          </a:custGeom>
          <a:blipFill>
            <a:blip r:embed="rId2"/>
            <a:stretch>
              <a:fillRect b="-37"/>
            </a:stretch>
          </a:blipFill>
        </p:spPr>
      </p:sp>
      <p:sp>
        <p:nvSpPr>
          <p:cNvPr id="4" name="Freeform 4"/>
          <p:cNvSpPr/>
          <p:nvPr/>
        </p:nvSpPr>
        <p:spPr>
          <a:xfrm flipH="1" flipV="1">
            <a:off x="-609600" y="0"/>
            <a:ext cx="4993517" cy="5802277"/>
          </a:xfrm>
          <a:custGeom>
            <a:avLst/>
            <a:gdLst/>
            <a:ahLst/>
            <a:cxnLst/>
            <a:rect l="l" t="t" r="r" b="b"/>
            <a:pathLst>
              <a:path w="4993517" h="5802277">
                <a:moveTo>
                  <a:pt x="4993517" y="5802277"/>
                </a:moveTo>
                <a:lnTo>
                  <a:pt x="0" y="5802277"/>
                </a:lnTo>
                <a:lnTo>
                  <a:pt x="0" y="0"/>
                </a:lnTo>
                <a:lnTo>
                  <a:pt x="4993517" y="0"/>
                </a:lnTo>
                <a:lnTo>
                  <a:pt x="4993517" y="5802277"/>
                </a:lnTo>
                <a:close/>
              </a:path>
            </a:pathLst>
          </a:custGeom>
          <a:blipFill>
            <a:blip r:embed="rId2"/>
            <a:stretch>
              <a:fillRect b="-37"/>
            </a:stretch>
          </a:blipFill>
        </p:spPr>
      </p:sp>
      <p:sp>
        <p:nvSpPr>
          <p:cNvPr id="5" name="TextBox 5"/>
          <p:cNvSpPr txBox="1"/>
          <p:nvPr/>
        </p:nvSpPr>
        <p:spPr>
          <a:xfrm>
            <a:off x="3838181" y="3194700"/>
            <a:ext cx="10611638" cy="2381450"/>
          </a:xfrm>
          <a:prstGeom prst="rect">
            <a:avLst/>
          </a:prstGeom>
        </p:spPr>
        <p:txBody>
          <a:bodyPr lIns="0" tIns="0" rIns="0" bIns="0" rtlCol="0" anchor="t">
            <a:spAutoFit/>
          </a:bodyPr>
          <a:lstStyle/>
          <a:p>
            <a:pPr algn="l">
              <a:lnSpc>
                <a:spcPts val="19400"/>
              </a:lnSpc>
              <a:spcBef>
                <a:spcPct val="0"/>
              </a:spcBef>
            </a:pPr>
            <a:r>
              <a:rPr lang="en-US" sz="13857" b="1">
                <a:solidFill>
                  <a:srgbClr val="AF1D27"/>
                </a:solidFill>
                <a:latin typeface="Montserrat Classic Bold"/>
                <a:ea typeface="Montserrat Classic Bold"/>
                <a:cs typeface="Montserrat Classic Bold"/>
                <a:sym typeface="Montserrat Classic Bold"/>
              </a:rPr>
              <a:t>PRODUTOS</a:t>
            </a:r>
          </a:p>
        </p:txBody>
      </p:sp>
      <p:sp>
        <p:nvSpPr>
          <p:cNvPr id="6" name="TextBox 6"/>
          <p:cNvSpPr txBox="1"/>
          <p:nvPr/>
        </p:nvSpPr>
        <p:spPr>
          <a:xfrm>
            <a:off x="2394547" y="6059804"/>
            <a:ext cx="13135380" cy="3198496"/>
          </a:xfrm>
          <a:prstGeom prst="rect">
            <a:avLst/>
          </a:prstGeom>
        </p:spPr>
        <p:txBody>
          <a:bodyPr lIns="0" tIns="0" rIns="0" bIns="0" rtlCol="0" anchor="t">
            <a:spAutoFit/>
          </a:bodyPr>
          <a:lstStyle/>
          <a:p>
            <a:pPr algn="ctr">
              <a:lnSpc>
                <a:spcPts val="5319"/>
              </a:lnSpc>
            </a:pPr>
            <a:r>
              <a:rPr lang="en-US" sz="3799" b="1">
                <a:solidFill>
                  <a:srgbClr val="3B3E40"/>
                </a:solidFill>
                <a:latin typeface="Exo 2 Medium"/>
                <a:ea typeface="Exo 2 Medium"/>
                <a:cs typeface="Exo 2 Medium"/>
                <a:sym typeface="Exo 2 Medium"/>
              </a:rPr>
              <a:t>Nosso portfólio diversificado atende às diversas necessidades da indústria metal mecânica. Alguns dos nossos principais produtos incluem.</a:t>
            </a:r>
          </a:p>
          <a:p>
            <a:pPr algn="ctr">
              <a:lnSpc>
                <a:spcPts val="5319"/>
              </a:lnSpc>
            </a:pPr>
            <a:endParaRPr lang="en-US" sz="3799" b="1">
              <a:solidFill>
                <a:srgbClr val="3B3E40"/>
              </a:solidFill>
              <a:latin typeface="Exo 2 Medium"/>
              <a:ea typeface="Exo 2 Medium"/>
              <a:cs typeface="Exo 2 Medium"/>
              <a:sym typeface="Exo 2 Medium"/>
            </a:endParaRPr>
          </a:p>
          <a:p>
            <a:pPr algn="ctr">
              <a:lnSpc>
                <a:spcPts val="4339"/>
              </a:lnSpc>
              <a:spcBef>
                <a:spcPct val="0"/>
              </a:spcBef>
            </a:pPr>
            <a:endParaRPr lang="en-US" sz="3799" b="1">
              <a:solidFill>
                <a:srgbClr val="3B3E40"/>
              </a:solidFill>
              <a:latin typeface="Exo 2 Medium"/>
              <a:ea typeface="Exo 2 Medium"/>
              <a:cs typeface="Exo 2 Medium"/>
              <a:sym typeface="Exo 2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19295" y="-86952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gradFill rotWithShape="1">
              <a:gsLst>
                <a:gs pos="0">
                  <a:srgbClr val="000000">
                    <a:alpha val="0"/>
                  </a:srgbClr>
                </a:gs>
                <a:gs pos="100000">
                  <a:srgbClr val="0C2442">
                    <a:alpha val="100000"/>
                  </a:srgbClr>
                </a:gs>
              </a:gsLst>
              <a:lin ang="5400000"/>
            </a:gra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5" name="Freeform 5"/>
          <p:cNvSpPr/>
          <p:nvPr/>
        </p:nvSpPr>
        <p:spPr>
          <a:xfrm>
            <a:off x="13745808" y="4484723"/>
            <a:ext cx="4993517" cy="5802277"/>
          </a:xfrm>
          <a:custGeom>
            <a:avLst/>
            <a:gdLst/>
            <a:ahLst/>
            <a:cxnLst/>
            <a:rect l="l" t="t" r="r" b="b"/>
            <a:pathLst>
              <a:path w="4993517" h="5802277">
                <a:moveTo>
                  <a:pt x="0" y="0"/>
                </a:moveTo>
                <a:lnTo>
                  <a:pt x="4993518" y="0"/>
                </a:lnTo>
                <a:lnTo>
                  <a:pt x="4993518" y="5802277"/>
                </a:lnTo>
                <a:lnTo>
                  <a:pt x="0" y="5802277"/>
                </a:lnTo>
                <a:lnTo>
                  <a:pt x="0" y="0"/>
                </a:lnTo>
                <a:close/>
              </a:path>
            </a:pathLst>
          </a:custGeom>
          <a:blipFill>
            <a:blip r:embed="rId2"/>
            <a:stretch>
              <a:fillRect b="-37"/>
            </a:stretch>
          </a:blipFill>
        </p:spPr>
      </p:sp>
      <p:sp>
        <p:nvSpPr>
          <p:cNvPr id="6" name="Freeform 6"/>
          <p:cNvSpPr/>
          <p:nvPr/>
        </p:nvSpPr>
        <p:spPr>
          <a:xfrm>
            <a:off x="-1331212" y="3669127"/>
            <a:ext cx="11300141" cy="7528719"/>
          </a:xfrm>
          <a:custGeom>
            <a:avLst/>
            <a:gdLst/>
            <a:ahLst/>
            <a:cxnLst/>
            <a:rect l="l" t="t" r="r" b="b"/>
            <a:pathLst>
              <a:path w="11300141" h="7528719">
                <a:moveTo>
                  <a:pt x="0" y="0"/>
                </a:moveTo>
                <a:lnTo>
                  <a:pt x="11300141" y="0"/>
                </a:lnTo>
                <a:lnTo>
                  <a:pt x="11300141" y="7528719"/>
                </a:lnTo>
                <a:lnTo>
                  <a:pt x="0" y="7528719"/>
                </a:lnTo>
                <a:lnTo>
                  <a:pt x="0" y="0"/>
                </a:lnTo>
                <a:close/>
              </a:path>
            </a:pathLst>
          </a:custGeom>
          <a:blipFill>
            <a:blip r:embed="rId3"/>
            <a:stretch>
              <a:fillRect/>
            </a:stretch>
          </a:blipFill>
        </p:spPr>
      </p:sp>
      <p:sp>
        <p:nvSpPr>
          <p:cNvPr id="7" name="Freeform 7"/>
          <p:cNvSpPr/>
          <p:nvPr/>
        </p:nvSpPr>
        <p:spPr>
          <a:xfrm>
            <a:off x="9968929" y="1915858"/>
            <a:ext cx="9033769" cy="9033769"/>
          </a:xfrm>
          <a:custGeom>
            <a:avLst/>
            <a:gdLst/>
            <a:ahLst/>
            <a:cxnLst/>
            <a:rect l="l" t="t" r="r" b="b"/>
            <a:pathLst>
              <a:path w="9033769" h="9033769">
                <a:moveTo>
                  <a:pt x="0" y="0"/>
                </a:moveTo>
                <a:lnTo>
                  <a:pt x="9033769" y="0"/>
                </a:lnTo>
                <a:lnTo>
                  <a:pt x="9033769" y="9033769"/>
                </a:lnTo>
                <a:lnTo>
                  <a:pt x="0" y="9033769"/>
                </a:lnTo>
                <a:lnTo>
                  <a:pt x="0" y="0"/>
                </a:lnTo>
                <a:close/>
              </a:path>
            </a:pathLst>
          </a:custGeom>
          <a:blipFill>
            <a:blip r:embed="rId4"/>
            <a:stretch>
              <a:fillRect/>
            </a:stretch>
          </a:blipFill>
        </p:spPr>
      </p:sp>
      <p:sp>
        <p:nvSpPr>
          <p:cNvPr id="8" name="TextBox 8"/>
          <p:cNvSpPr txBox="1"/>
          <p:nvPr/>
        </p:nvSpPr>
        <p:spPr>
          <a:xfrm>
            <a:off x="5101038" y="342404"/>
            <a:ext cx="6485163" cy="863599"/>
          </a:xfrm>
          <a:prstGeom prst="rect">
            <a:avLst/>
          </a:prstGeom>
        </p:spPr>
        <p:txBody>
          <a:bodyPr lIns="0" tIns="0" rIns="0" bIns="0" rtlCol="0" anchor="t">
            <a:spAutoFit/>
          </a:bodyPr>
          <a:lstStyle/>
          <a:p>
            <a:pPr algn="l">
              <a:lnSpc>
                <a:spcPts val="7000"/>
              </a:lnSpc>
              <a:spcBef>
                <a:spcPct val="0"/>
              </a:spcBef>
            </a:pPr>
            <a:r>
              <a:rPr lang="en-US" sz="5000">
                <a:solidFill>
                  <a:srgbClr val="3B3E40"/>
                </a:solidFill>
                <a:latin typeface="Montserrat Classic"/>
                <a:ea typeface="Montserrat Classic"/>
                <a:cs typeface="Montserrat Classic"/>
                <a:sym typeface="Montserrat Classic"/>
              </a:rPr>
              <a:t>Máquinas </a:t>
            </a:r>
          </a:p>
        </p:txBody>
      </p:sp>
      <p:sp>
        <p:nvSpPr>
          <p:cNvPr id="9" name="TextBox 9"/>
          <p:cNvSpPr txBox="1"/>
          <p:nvPr/>
        </p:nvSpPr>
        <p:spPr>
          <a:xfrm>
            <a:off x="5125592" y="1091703"/>
            <a:ext cx="7246323" cy="1024215"/>
          </a:xfrm>
          <a:prstGeom prst="rect">
            <a:avLst/>
          </a:prstGeom>
        </p:spPr>
        <p:txBody>
          <a:bodyPr lIns="0" tIns="0" rIns="0" bIns="0" rtlCol="0" anchor="t">
            <a:spAutoFit/>
          </a:bodyPr>
          <a:lstStyle/>
          <a:p>
            <a:pPr algn="l">
              <a:lnSpc>
                <a:spcPts val="8399"/>
              </a:lnSpc>
              <a:spcBef>
                <a:spcPct val="0"/>
              </a:spcBef>
            </a:pPr>
            <a:r>
              <a:rPr lang="en-US" sz="5999" b="1">
                <a:solidFill>
                  <a:srgbClr val="AF1D27"/>
                </a:solidFill>
                <a:latin typeface="Montserrat Classic Bold"/>
                <a:ea typeface="Montserrat Classic Bold"/>
                <a:cs typeface="Montserrat Classic Bold"/>
                <a:sym typeface="Montserrat Classic Bold"/>
              </a:rPr>
              <a:t>DOBRADEIRAS</a:t>
            </a:r>
          </a:p>
        </p:txBody>
      </p:sp>
      <p:sp>
        <p:nvSpPr>
          <p:cNvPr id="10" name="TextBox 10"/>
          <p:cNvSpPr txBox="1"/>
          <p:nvPr/>
        </p:nvSpPr>
        <p:spPr>
          <a:xfrm>
            <a:off x="5155255" y="2859333"/>
            <a:ext cx="12104045" cy="1353185"/>
          </a:xfrm>
          <a:prstGeom prst="rect">
            <a:avLst/>
          </a:prstGeom>
        </p:spPr>
        <p:txBody>
          <a:bodyPr lIns="0" tIns="0" rIns="0" bIns="0" rtlCol="0" anchor="t">
            <a:spAutoFit/>
          </a:bodyPr>
          <a:lstStyle/>
          <a:p>
            <a:pPr algn="l">
              <a:lnSpc>
                <a:spcPts val="3639"/>
              </a:lnSpc>
              <a:spcBef>
                <a:spcPct val="0"/>
              </a:spcBef>
            </a:pPr>
            <a:r>
              <a:rPr lang="en-US" sz="2599" b="1">
                <a:solidFill>
                  <a:srgbClr val="3B3E40"/>
                </a:solidFill>
                <a:latin typeface="Exo 2 Medium"/>
                <a:ea typeface="Exo 2 Medium"/>
                <a:cs typeface="Exo 2 Medium"/>
                <a:sym typeface="Exo 2 Medium"/>
              </a:rPr>
              <a:t>Dobradeiras comercializadas pela DJ PRIMUS: sinônimo de credibilidade e eficiência, oferecendo soluções robustas e precisas para as necessidades industriais mais exigentes.</a:t>
            </a:r>
          </a:p>
        </p:txBody>
      </p:sp>
      <p:sp>
        <p:nvSpPr>
          <p:cNvPr id="11" name="TextBox 11"/>
          <p:cNvSpPr txBox="1"/>
          <p:nvPr/>
        </p:nvSpPr>
        <p:spPr>
          <a:xfrm>
            <a:off x="5125592" y="2292912"/>
            <a:ext cx="10121301" cy="1028700"/>
          </a:xfrm>
          <a:prstGeom prst="rect">
            <a:avLst/>
          </a:prstGeom>
        </p:spPr>
        <p:txBody>
          <a:bodyPr lIns="0" tIns="0" rIns="0" bIns="0" rtlCol="0" anchor="t">
            <a:spAutoFit/>
          </a:bodyPr>
          <a:lstStyle/>
          <a:p>
            <a:pPr algn="l">
              <a:lnSpc>
                <a:spcPts val="4199"/>
              </a:lnSpc>
              <a:spcBef>
                <a:spcPct val="0"/>
              </a:spcBef>
            </a:pPr>
            <a:r>
              <a:rPr lang="en-US" sz="2999" b="1">
                <a:solidFill>
                  <a:srgbClr val="3B3E40"/>
                </a:solidFill>
                <a:latin typeface="Exo 2 Bold"/>
                <a:ea typeface="Exo 2 Bold"/>
                <a:cs typeface="Exo 2 Bold"/>
                <a:sym typeface="Exo 2 Bold"/>
              </a:rPr>
              <a:t>Versatilidade e robustez para conformação de chapas.</a:t>
            </a:r>
          </a:p>
          <a:p>
            <a:pPr algn="l">
              <a:lnSpc>
                <a:spcPts val="4199"/>
              </a:lnSpc>
              <a:spcBef>
                <a:spcPct val="0"/>
              </a:spcBef>
            </a:pPr>
            <a:endParaRPr lang="en-US" sz="2999" b="1">
              <a:solidFill>
                <a:srgbClr val="3B3E40"/>
              </a:solidFill>
              <a:latin typeface="Exo 2 Bold"/>
              <a:ea typeface="Exo 2 Bold"/>
              <a:cs typeface="Exo 2 Bold"/>
              <a:sym typeface="Exo 2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19295" y="-81237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gradFill rotWithShape="1">
              <a:gsLst>
                <a:gs pos="0">
                  <a:srgbClr val="000000">
                    <a:alpha val="0"/>
                  </a:srgbClr>
                </a:gs>
                <a:gs pos="100000">
                  <a:srgbClr val="0C2442">
                    <a:alpha val="100000"/>
                  </a:srgbClr>
                </a:gs>
              </a:gsLst>
              <a:lin ang="5400000"/>
            </a:gra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5" name="Freeform 5"/>
          <p:cNvSpPr/>
          <p:nvPr/>
        </p:nvSpPr>
        <p:spPr>
          <a:xfrm>
            <a:off x="13745808" y="4484723"/>
            <a:ext cx="4993517" cy="5802277"/>
          </a:xfrm>
          <a:custGeom>
            <a:avLst/>
            <a:gdLst/>
            <a:ahLst/>
            <a:cxnLst/>
            <a:rect l="l" t="t" r="r" b="b"/>
            <a:pathLst>
              <a:path w="4993517" h="5802277">
                <a:moveTo>
                  <a:pt x="0" y="0"/>
                </a:moveTo>
                <a:lnTo>
                  <a:pt x="4993518" y="0"/>
                </a:lnTo>
                <a:lnTo>
                  <a:pt x="4993518" y="5802277"/>
                </a:lnTo>
                <a:lnTo>
                  <a:pt x="0" y="5802277"/>
                </a:lnTo>
                <a:lnTo>
                  <a:pt x="0" y="0"/>
                </a:lnTo>
                <a:close/>
              </a:path>
            </a:pathLst>
          </a:custGeom>
          <a:blipFill>
            <a:blip r:embed="rId2"/>
            <a:stretch>
              <a:fillRect b="-37"/>
            </a:stretch>
          </a:blipFill>
        </p:spPr>
      </p:sp>
      <p:sp>
        <p:nvSpPr>
          <p:cNvPr id="6" name="TextBox 6"/>
          <p:cNvSpPr txBox="1"/>
          <p:nvPr/>
        </p:nvSpPr>
        <p:spPr>
          <a:xfrm>
            <a:off x="7473305" y="753266"/>
            <a:ext cx="6485163" cy="863599"/>
          </a:xfrm>
          <a:prstGeom prst="rect">
            <a:avLst/>
          </a:prstGeom>
        </p:spPr>
        <p:txBody>
          <a:bodyPr lIns="0" tIns="0" rIns="0" bIns="0" rtlCol="0" anchor="t">
            <a:spAutoFit/>
          </a:bodyPr>
          <a:lstStyle/>
          <a:p>
            <a:pPr algn="l">
              <a:lnSpc>
                <a:spcPts val="7000"/>
              </a:lnSpc>
              <a:spcBef>
                <a:spcPct val="0"/>
              </a:spcBef>
            </a:pPr>
            <a:r>
              <a:rPr lang="en-US" sz="5000">
                <a:solidFill>
                  <a:srgbClr val="3B3E40"/>
                </a:solidFill>
                <a:latin typeface="Montserrat Classic"/>
                <a:ea typeface="Montserrat Classic"/>
                <a:cs typeface="Montserrat Classic"/>
                <a:sym typeface="Montserrat Classic"/>
              </a:rPr>
              <a:t>Máquinas de</a:t>
            </a:r>
          </a:p>
        </p:txBody>
      </p:sp>
      <p:sp>
        <p:nvSpPr>
          <p:cNvPr id="7" name="TextBox 7"/>
          <p:cNvSpPr txBox="1"/>
          <p:nvPr/>
        </p:nvSpPr>
        <p:spPr>
          <a:xfrm>
            <a:off x="7548024" y="3322256"/>
            <a:ext cx="9151233" cy="1353185"/>
          </a:xfrm>
          <a:prstGeom prst="rect">
            <a:avLst/>
          </a:prstGeom>
        </p:spPr>
        <p:txBody>
          <a:bodyPr lIns="0" tIns="0" rIns="0" bIns="0" rtlCol="0" anchor="t">
            <a:spAutoFit/>
          </a:bodyPr>
          <a:lstStyle/>
          <a:p>
            <a:pPr algn="l">
              <a:lnSpc>
                <a:spcPts val="3639"/>
              </a:lnSpc>
              <a:spcBef>
                <a:spcPct val="0"/>
              </a:spcBef>
            </a:pPr>
            <a:r>
              <a:rPr lang="en-US" sz="2599" b="1">
                <a:solidFill>
                  <a:srgbClr val="3B3E40"/>
                </a:solidFill>
                <a:latin typeface="Exo 2 Medium"/>
                <a:ea typeface="Exo 2 Medium"/>
                <a:cs typeface="Exo 2 Medium"/>
                <a:sym typeface="Exo 2 Medium"/>
              </a:rPr>
              <a:t>Descubra a precisão e eficiência incomparáveis das máquinas de corte a laser comercializadas pela DJ PRIMUS, levando sua produção ao próximo nível.</a:t>
            </a:r>
          </a:p>
        </p:txBody>
      </p:sp>
      <p:sp>
        <p:nvSpPr>
          <p:cNvPr id="8" name="TextBox 8"/>
          <p:cNvSpPr txBox="1"/>
          <p:nvPr/>
        </p:nvSpPr>
        <p:spPr>
          <a:xfrm>
            <a:off x="7425680" y="1592373"/>
            <a:ext cx="10265658" cy="1038218"/>
          </a:xfrm>
          <a:prstGeom prst="rect">
            <a:avLst/>
          </a:prstGeom>
        </p:spPr>
        <p:txBody>
          <a:bodyPr lIns="0" tIns="0" rIns="0" bIns="0" rtlCol="0" anchor="t">
            <a:spAutoFit/>
          </a:bodyPr>
          <a:lstStyle/>
          <a:p>
            <a:pPr algn="l">
              <a:lnSpc>
                <a:spcPts val="8400"/>
              </a:lnSpc>
              <a:spcBef>
                <a:spcPct val="0"/>
              </a:spcBef>
            </a:pPr>
            <a:r>
              <a:rPr lang="en-US" sz="6000" b="1">
                <a:solidFill>
                  <a:srgbClr val="AF1D27"/>
                </a:solidFill>
                <a:latin typeface="Montserrat Classic Bold"/>
                <a:ea typeface="Montserrat Classic Bold"/>
                <a:cs typeface="Montserrat Classic Bold"/>
                <a:sym typeface="Montserrat Classic Bold"/>
              </a:rPr>
              <a:t>CORTE A LASER</a:t>
            </a:r>
          </a:p>
        </p:txBody>
      </p:sp>
      <p:sp>
        <p:nvSpPr>
          <p:cNvPr id="9" name="Freeform 9"/>
          <p:cNvSpPr/>
          <p:nvPr/>
        </p:nvSpPr>
        <p:spPr>
          <a:xfrm>
            <a:off x="573816" y="858041"/>
            <a:ext cx="5595321" cy="3420959"/>
          </a:xfrm>
          <a:custGeom>
            <a:avLst/>
            <a:gdLst/>
            <a:ahLst/>
            <a:cxnLst/>
            <a:rect l="l" t="t" r="r" b="b"/>
            <a:pathLst>
              <a:path w="5595321" h="3420959">
                <a:moveTo>
                  <a:pt x="0" y="0"/>
                </a:moveTo>
                <a:lnTo>
                  <a:pt x="5595321" y="0"/>
                </a:lnTo>
                <a:lnTo>
                  <a:pt x="5595321" y="3420959"/>
                </a:lnTo>
                <a:lnTo>
                  <a:pt x="0" y="3420959"/>
                </a:lnTo>
                <a:lnTo>
                  <a:pt x="0" y="0"/>
                </a:lnTo>
                <a:close/>
              </a:path>
            </a:pathLst>
          </a:custGeom>
          <a:blipFill>
            <a:blip r:embed="rId3"/>
            <a:stretch>
              <a:fillRect/>
            </a:stretch>
          </a:blipFill>
        </p:spPr>
      </p:sp>
      <p:sp>
        <p:nvSpPr>
          <p:cNvPr id="10" name="Freeform 10"/>
          <p:cNvSpPr/>
          <p:nvPr/>
        </p:nvSpPr>
        <p:spPr>
          <a:xfrm>
            <a:off x="9926386" y="5271422"/>
            <a:ext cx="9162239" cy="4159666"/>
          </a:xfrm>
          <a:custGeom>
            <a:avLst/>
            <a:gdLst/>
            <a:ahLst/>
            <a:cxnLst/>
            <a:rect l="l" t="t" r="r" b="b"/>
            <a:pathLst>
              <a:path w="9162239" h="4159666">
                <a:moveTo>
                  <a:pt x="0" y="0"/>
                </a:moveTo>
                <a:lnTo>
                  <a:pt x="9162239" y="0"/>
                </a:lnTo>
                <a:lnTo>
                  <a:pt x="9162239" y="4159666"/>
                </a:lnTo>
                <a:lnTo>
                  <a:pt x="0" y="4159666"/>
                </a:lnTo>
                <a:lnTo>
                  <a:pt x="0" y="0"/>
                </a:lnTo>
                <a:close/>
              </a:path>
            </a:pathLst>
          </a:custGeom>
          <a:blipFill>
            <a:blip r:embed="rId4"/>
            <a:stretch>
              <a:fillRect l="-7567" t="-20702" r="-6280" b="-12004"/>
            </a:stretch>
          </a:blipFill>
        </p:spPr>
      </p:sp>
      <p:sp>
        <p:nvSpPr>
          <p:cNvPr id="11" name="Freeform 11"/>
          <p:cNvSpPr/>
          <p:nvPr/>
        </p:nvSpPr>
        <p:spPr>
          <a:xfrm>
            <a:off x="621441" y="4484723"/>
            <a:ext cx="7400901" cy="3460014"/>
          </a:xfrm>
          <a:custGeom>
            <a:avLst/>
            <a:gdLst/>
            <a:ahLst/>
            <a:cxnLst/>
            <a:rect l="l" t="t" r="r" b="b"/>
            <a:pathLst>
              <a:path w="7400901" h="3460014">
                <a:moveTo>
                  <a:pt x="0" y="0"/>
                </a:moveTo>
                <a:lnTo>
                  <a:pt x="7400901" y="0"/>
                </a:lnTo>
                <a:lnTo>
                  <a:pt x="7400901" y="3460014"/>
                </a:lnTo>
                <a:lnTo>
                  <a:pt x="0" y="3460014"/>
                </a:lnTo>
                <a:lnTo>
                  <a:pt x="0" y="0"/>
                </a:lnTo>
                <a:close/>
              </a:path>
            </a:pathLst>
          </a:custGeom>
          <a:blipFill>
            <a:blip r:embed="rId5"/>
            <a:stretch>
              <a:fillRect/>
            </a:stretch>
          </a:blipFill>
        </p:spPr>
      </p:sp>
      <p:sp>
        <p:nvSpPr>
          <p:cNvPr id="12" name="TextBox 12"/>
          <p:cNvSpPr txBox="1"/>
          <p:nvPr/>
        </p:nvSpPr>
        <p:spPr>
          <a:xfrm>
            <a:off x="7548024" y="2769806"/>
            <a:ext cx="9151233" cy="504825"/>
          </a:xfrm>
          <a:prstGeom prst="rect">
            <a:avLst/>
          </a:prstGeom>
        </p:spPr>
        <p:txBody>
          <a:bodyPr lIns="0" tIns="0" rIns="0" bIns="0" rtlCol="0" anchor="t">
            <a:spAutoFit/>
          </a:bodyPr>
          <a:lstStyle/>
          <a:p>
            <a:pPr algn="l">
              <a:lnSpc>
                <a:spcPts val="4199"/>
              </a:lnSpc>
              <a:spcBef>
                <a:spcPct val="0"/>
              </a:spcBef>
            </a:pPr>
            <a:r>
              <a:rPr lang="en-US" sz="2999" b="1">
                <a:solidFill>
                  <a:srgbClr val="3B3E40"/>
                </a:solidFill>
                <a:latin typeface="Exo 2 Bold"/>
                <a:ea typeface="Exo 2 Bold"/>
                <a:cs typeface="Exo 2 Bold"/>
                <a:sym typeface="Exo 2 Bold"/>
              </a:rPr>
              <a:t>Precisão e eficiência para cortes complexos.</a:t>
            </a:r>
          </a:p>
        </p:txBody>
      </p:sp>
      <p:sp>
        <p:nvSpPr>
          <p:cNvPr id="13" name="Freeform 13"/>
          <p:cNvSpPr/>
          <p:nvPr/>
        </p:nvSpPr>
        <p:spPr>
          <a:xfrm>
            <a:off x="5618602" y="7160307"/>
            <a:ext cx="7761888" cy="4541561"/>
          </a:xfrm>
          <a:custGeom>
            <a:avLst/>
            <a:gdLst/>
            <a:ahLst/>
            <a:cxnLst/>
            <a:rect l="l" t="t" r="r" b="b"/>
            <a:pathLst>
              <a:path w="7761888" h="4541561">
                <a:moveTo>
                  <a:pt x="0" y="0"/>
                </a:moveTo>
                <a:lnTo>
                  <a:pt x="7761889" y="0"/>
                </a:lnTo>
                <a:lnTo>
                  <a:pt x="7761889" y="4541561"/>
                </a:lnTo>
                <a:lnTo>
                  <a:pt x="0" y="4541561"/>
                </a:lnTo>
                <a:lnTo>
                  <a:pt x="0" y="0"/>
                </a:lnTo>
                <a:close/>
              </a:path>
            </a:pathLst>
          </a:custGeom>
          <a:blipFill>
            <a:blip r:embed="rId6"/>
            <a:stretch>
              <a:fillRect t="-23318" r="-2075"/>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71340" y="-81237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solidFill>
              <a:srgbClr val="AF1D27"/>
            </a:soli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7" name="TextBox 7"/>
          <p:cNvSpPr txBox="1"/>
          <p:nvPr/>
        </p:nvSpPr>
        <p:spPr>
          <a:xfrm>
            <a:off x="1114425" y="923925"/>
            <a:ext cx="4000855" cy="863600"/>
          </a:xfrm>
          <a:prstGeom prst="rect">
            <a:avLst/>
          </a:prstGeom>
        </p:spPr>
        <p:txBody>
          <a:bodyPr lIns="0" tIns="0" rIns="0" bIns="0" rtlCol="0" anchor="t">
            <a:spAutoFit/>
          </a:bodyPr>
          <a:lstStyle/>
          <a:p>
            <a:pPr algn="l">
              <a:lnSpc>
                <a:spcPts val="7000"/>
              </a:lnSpc>
              <a:spcBef>
                <a:spcPct val="0"/>
              </a:spcBef>
            </a:pPr>
            <a:r>
              <a:rPr lang="en-US" sz="5000">
                <a:solidFill>
                  <a:srgbClr val="3B3E40"/>
                </a:solidFill>
                <a:latin typeface="Montserrat Classic"/>
                <a:ea typeface="Montserrat Classic"/>
                <a:cs typeface="Montserrat Classic"/>
                <a:sym typeface="Montserrat Classic"/>
              </a:rPr>
              <a:t>Sobre</a:t>
            </a:r>
          </a:p>
        </p:txBody>
      </p:sp>
      <p:sp>
        <p:nvSpPr>
          <p:cNvPr id="8" name="Freeform 8"/>
          <p:cNvSpPr/>
          <p:nvPr/>
        </p:nvSpPr>
        <p:spPr>
          <a:xfrm flipH="1">
            <a:off x="-644749" y="4484723"/>
            <a:ext cx="4993517" cy="5802277"/>
          </a:xfrm>
          <a:custGeom>
            <a:avLst/>
            <a:gdLst/>
            <a:ahLst/>
            <a:cxnLst/>
            <a:rect l="l" t="t" r="r" b="b"/>
            <a:pathLst>
              <a:path w="4993517" h="5802277">
                <a:moveTo>
                  <a:pt x="4993517" y="0"/>
                </a:moveTo>
                <a:lnTo>
                  <a:pt x="0" y="0"/>
                </a:lnTo>
                <a:lnTo>
                  <a:pt x="0" y="5802277"/>
                </a:lnTo>
                <a:lnTo>
                  <a:pt x="4993517" y="5802277"/>
                </a:lnTo>
                <a:lnTo>
                  <a:pt x="4993517" y="0"/>
                </a:lnTo>
                <a:close/>
              </a:path>
            </a:pathLst>
          </a:custGeom>
          <a:blipFill>
            <a:blip r:embed="rId2"/>
            <a:stretch>
              <a:fillRect b="-37"/>
            </a:stretch>
          </a:blipFill>
        </p:spPr>
      </p:sp>
      <p:sp>
        <p:nvSpPr>
          <p:cNvPr id="9" name="TextBox 9"/>
          <p:cNvSpPr txBox="1"/>
          <p:nvPr/>
        </p:nvSpPr>
        <p:spPr>
          <a:xfrm>
            <a:off x="1114425" y="3575884"/>
            <a:ext cx="6517490" cy="4553585"/>
          </a:xfrm>
          <a:prstGeom prst="rect">
            <a:avLst/>
          </a:prstGeom>
        </p:spPr>
        <p:txBody>
          <a:bodyPr lIns="0" tIns="0" rIns="0" bIns="0" rtlCol="0" anchor="t">
            <a:spAutoFit/>
          </a:bodyPr>
          <a:lstStyle/>
          <a:p>
            <a:pPr algn="l">
              <a:lnSpc>
                <a:spcPts val="3639"/>
              </a:lnSpc>
            </a:pPr>
            <a:r>
              <a:rPr lang="en-US" sz="2599" b="1">
                <a:solidFill>
                  <a:srgbClr val="3B3E40"/>
                </a:solidFill>
                <a:latin typeface="Exo 2 Medium"/>
                <a:ea typeface="Exo 2 Medium"/>
                <a:cs typeface="Exo 2 Medium"/>
                <a:sym typeface="Exo 2 Medium"/>
              </a:rPr>
              <a:t>Na </a:t>
            </a:r>
            <a:r>
              <a:rPr lang="en-US" sz="2599" b="1">
                <a:solidFill>
                  <a:srgbClr val="3B3E40"/>
                </a:solidFill>
                <a:latin typeface="Exo 2 Bold"/>
                <a:ea typeface="Exo 2 Bold"/>
                <a:cs typeface="Exo 2 Bold"/>
                <a:sym typeface="Exo 2 Bold"/>
              </a:rPr>
              <a:t>DJ PRIMUS</a:t>
            </a:r>
            <a:r>
              <a:rPr lang="en-US" sz="2599" b="1">
                <a:solidFill>
                  <a:srgbClr val="3B3E40"/>
                </a:solidFill>
                <a:latin typeface="Exo 2 Medium"/>
                <a:ea typeface="Exo 2 Medium"/>
                <a:cs typeface="Exo 2 Medium"/>
                <a:sym typeface="Exo 2 Medium"/>
              </a:rPr>
              <a:t>, transformamos inovação em realidade. Somos uma empresa especializada na comercialização de máquinas e equipamentos de ponta para corte e conformação de chapas de metal.</a:t>
            </a:r>
          </a:p>
          <a:p>
            <a:pPr algn="l">
              <a:lnSpc>
                <a:spcPts val="3639"/>
              </a:lnSpc>
              <a:spcBef>
                <a:spcPct val="0"/>
              </a:spcBef>
            </a:pPr>
            <a:r>
              <a:rPr lang="en-US" sz="2599" b="1">
                <a:solidFill>
                  <a:srgbClr val="3B3E40"/>
                </a:solidFill>
                <a:latin typeface="Exo 2 Medium"/>
                <a:ea typeface="Exo 2 Medium"/>
                <a:cs typeface="Exo 2 Medium"/>
                <a:sym typeface="Exo 2 Medium"/>
              </a:rPr>
              <a:t>Com uma sólida reputação no mercado, nossa missão é oferecer soluções tecnológicas inovadoras que proporcionem o melhor custo-benefício para nossos clientes.</a:t>
            </a:r>
          </a:p>
        </p:txBody>
      </p:sp>
      <p:sp>
        <p:nvSpPr>
          <p:cNvPr id="10" name="TextBox 10"/>
          <p:cNvSpPr txBox="1"/>
          <p:nvPr/>
        </p:nvSpPr>
        <p:spPr>
          <a:xfrm>
            <a:off x="1114425" y="1429985"/>
            <a:ext cx="5147292" cy="1708151"/>
          </a:xfrm>
          <a:prstGeom prst="rect">
            <a:avLst/>
          </a:prstGeom>
        </p:spPr>
        <p:txBody>
          <a:bodyPr lIns="0" tIns="0" rIns="0" bIns="0" rtlCol="0" anchor="t">
            <a:spAutoFit/>
          </a:bodyPr>
          <a:lstStyle/>
          <a:p>
            <a:pPr algn="l">
              <a:lnSpc>
                <a:spcPts val="13999"/>
              </a:lnSpc>
              <a:spcBef>
                <a:spcPct val="0"/>
              </a:spcBef>
            </a:pPr>
            <a:r>
              <a:rPr lang="en-US" sz="9999" b="1">
                <a:solidFill>
                  <a:srgbClr val="AF1D27"/>
                </a:solidFill>
                <a:latin typeface="Montserrat Classic Bold"/>
                <a:ea typeface="Montserrat Classic Bold"/>
                <a:cs typeface="Montserrat Classic Bold"/>
                <a:sym typeface="Montserrat Classic Bold"/>
              </a:rPr>
              <a:t>NÓS</a:t>
            </a:r>
          </a:p>
        </p:txBody>
      </p:sp>
      <p:sp>
        <p:nvSpPr>
          <p:cNvPr id="11" name="TextBox 11"/>
          <p:cNvSpPr txBox="1"/>
          <p:nvPr/>
        </p:nvSpPr>
        <p:spPr>
          <a:xfrm>
            <a:off x="1114425" y="9136923"/>
            <a:ext cx="5827025" cy="514350"/>
          </a:xfrm>
          <a:prstGeom prst="rect">
            <a:avLst/>
          </a:prstGeom>
        </p:spPr>
        <p:txBody>
          <a:bodyPr lIns="0" tIns="0" rIns="0" bIns="0" rtlCol="0" anchor="t">
            <a:spAutoFit/>
          </a:bodyPr>
          <a:lstStyle/>
          <a:p>
            <a:pPr algn="l">
              <a:lnSpc>
                <a:spcPts val="4200"/>
              </a:lnSpc>
              <a:spcBef>
                <a:spcPct val="0"/>
              </a:spcBef>
            </a:pPr>
            <a:r>
              <a:rPr lang="en-US" sz="3000" b="1">
                <a:solidFill>
                  <a:srgbClr val="3B3E40"/>
                </a:solidFill>
                <a:latin typeface="Montserrat Ultra-Bold"/>
                <a:ea typeface="Montserrat Ultra-Bold"/>
                <a:cs typeface="Montserrat Ultra-Bold"/>
                <a:sym typeface="Montserrat Ultra-Bold"/>
              </a:rPr>
              <a:t>www.DJPRIMUS.com.br</a:t>
            </a:r>
          </a:p>
        </p:txBody>
      </p:sp>
      <p:pic>
        <p:nvPicPr>
          <p:cNvPr id="15" name="Imagem 14">
            <a:extLst>
              <a:ext uri="{FF2B5EF4-FFF2-40B4-BE49-F238E27FC236}">
                <a16:creationId xmlns:a16="http://schemas.microsoft.com/office/drawing/2014/main" id="{EA6D328F-4027-5078-AD66-639EFAC90C3D}"/>
              </a:ext>
            </a:extLst>
          </p:cNvPr>
          <p:cNvPicPr>
            <a:picLocks noChangeAspect="1"/>
          </p:cNvPicPr>
          <p:nvPr/>
        </p:nvPicPr>
        <p:blipFill>
          <a:blip r:embed="rId3">
            <a:extLst>
              <a:ext uri="{28A0092B-C50C-407E-A947-70E740481C1C}">
                <a14:useLocalDpi xmlns:a14="http://schemas.microsoft.com/office/drawing/2010/main" val="0"/>
              </a:ext>
            </a:extLst>
          </a:blip>
          <a:srcRect t="5555" b="13704"/>
          <a:stretch>
            <a:fillRect/>
          </a:stretch>
        </p:blipFill>
        <p:spPr>
          <a:xfrm>
            <a:off x="8382000" y="110843"/>
            <a:ext cx="9315450" cy="1002848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19295" y="-86952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gradFill rotWithShape="1">
              <a:gsLst>
                <a:gs pos="0">
                  <a:srgbClr val="000000">
                    <a:alpha val="0"/>
                  </a:srgbClr>
                </a:gs>
                <a:gs pos="100000">
                  <a:srgbClr val="0C2442">
                    <a:alpha val="100000"/>
                  </a:srgbClr>
                </a:gs>
              </a:gsLst>
              <a:lin ang="5400000"/>
            </a:gra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5" name="Freeform 5"/>
          <p:cNvSpPr/>
          <p:nvPr/>
        </p:nvSpPr>
        <p:spPr>
          <a:xfrm>
            <a:off x="13745808" y="4484723"/>
            <a:ext cx="4993517" cy="5802277"/>
          </a:xfrm>
          <a:custGeom>
            <a:avLst/>
            <a:gdLst/>
            <a:ahLst/>
            <a:cxnLst/>
            <a:rect l="l" t="t" r="r" b="b"/>
            <a:pathLst>
              <a:path w="4993517" h="5802277">
                <a:moveTo>
                  <a:pt x="0" y="0"/>
                </a:moveTo>
                <a:lnTo>
                  <a:pt x="4993518" y="0"/>
                </a:lnTo>
                <a:lnTo>
                  <a:pt x="4993518" y="5802277"/>
                </a:lnTo>
                <a:lnTo>
                  <a:pt x="0" y="5802277"/>
                </a:lnTo>
                <a:lnTo>
                  <a:pt x="0" y="0"/>
                </a:lnTo>
                <a:close/>
              </a:path>
            </a:pathLst>
          </a:custGeom>
          <a:blipFill>
            <a:blip r:embed="rId2"/>
            <a:stretch>
              <a:fillRect b="-37"/>
            </a:stretch>
          </a:blipFill>
        </p:spPr>
      </p:sp>
      <p:sp>
        <p:nvSpPr>
          <p:cNvPr id="7" name="TextBox 7"/>
          <p:cNvSpPr txBox="1"/>
          <p:nvPr/>
        </p:nvSpPr>
        <p:spPr>
          <a:xfrm>
            <a:off x="8022342" y="753266"/>
            <a:ext cx="6485163" cy="863600"/>
          </a:xfrm>
          <a:prstGeom prst="rect">
            <a:avLst/>
          </a:prstGeom>
        </p:spPr>
        <p:txBody>
          <a:bodyPr lIns="0" tIns="0" rIns="0" bIns="0" rtlCol="0" anchor="t">
            <a:spAutoFit/>
          </a:bodyPr>
          <a:lstStyle/>
          <a:p>
            <a:pPr algn="l">
              <a:lnSpc>
                <a:spcPts val="7000"/>
              </a:lnSpc>
              <a:spcBef>
                <a:spcPct val="0"/>
              </a:spcBef>
            </a:pPr>
            <a:r>
              <a:rPr lang="en-US" sz="5000">
                <a:solidFill>
                  <a:srgbClr val="3B3E40"/>
                </a:solidFill>
                <a:latin typeface="Montserrat Classic"/>
                <a:ea typeface="Montserrat Classic"/>
                <a:cs typeface="Montserrat Classic"/>
                <a:sym typeface="Montserrat Classic"/>
              </a:rPr>
              <a:t>Máquinas de</a:t>
            </a:r>
          </a:p>
        </p:txBody>
      </p:sp>
      <p:sp>
        <p:nvSpPr>
          <p:cNvPr id="8" name="TextBox 8"/>
          <p:cNvSpPr txBox="1"/>
          <p:nvPr/>
        </p:nvSpPr>
        <p:spPr>
          <a:xfrm>
            <a:off x="7955667" y="3799840"/>
            <a:ext cx="9151233" cy="1353185"/>
          </a:xfrm>
          <a:prstGeom prst="rect">
            <a:avLst/>
          </a:prstGeom>
        </p:spPr>
        <p:txBody>
          <a:bodyPr lIns="0" tIns="0" rIns="0" bIns="0" rtlCol="0" anchor="t">
            <a:spAutoFit/>
          </a:bodyPr>
          <a:lstStyle/>
          <a:p>
            <a:pPr algn="l">
              <a:lnSpc>
                <a:spcPts val="3639"/>
              </a:lnSpc>
              <a:spcBef>
                <a:spcPct val="0"/>
              </a:spcBef>
            </a:pPr>
            <a:r>
              <a:rPr lang="en-US" sz="2599" b="1">
                <a:solidFill>
                  <a:srgbClr val="3B3E40"/>
                </a:solidFill>
                <a:latin typeface="Exo 2 Medium"/>
                <a:ea typeface="Exo 2 Medium"/>
                <a:cs typeface="Exo 2 Medium"/>
                <a:sym typeface="Exo 2 Medium"/>
              </a:rPr>
              <a:t>Eleve a precisão e a eficiência do seu trabalho com a Máquina de Solda Laser da DJ PRIMUS, a solução perfeita para soldagem de alta qualidade em diversos materiais.</a:t>
            </a:r>
          </a:p>
        </p:txBody>
      </p:sp>
      <p:sp>
        <p:nvSpPr>
          <p:cNvPr id="9" name="TextBox 9"/>
          <p:cNvSpPr txBox="1"/>
          <p:nvPr/>
        </p:nvSpPr>
        <p:spPr>
          <a:xfrm>
            <a:off x="7974717" y="1592373"/>
            <a:ext cx="10265658" cy="1038225"/>
          </a:xfrm>
          <a:prstGeom prst="rect">
            <a:avLst/>
          </a:prstGeom>
        </p:spPr>
        <p:txBody>
          <a:bodyPr lIns="0" tIns="0" rIns="0" bIns="0" rtlCol="0" anchor="t">
            <a:spAutoFit/>
          </a:bodyPr>
          <a:lstStyle/>
          <a:p>
            <a:pPr algn="l">
              <a:lnSpc>
                <a:spcPts val="8400"/>
              </a:lnSpc>
              <a:spcBef>
                <a:spcPct val="0"/>
              </a:spcBef>
            </a:pPr>
            <a:r>
              <a:rPr lang="en-US" sz="6000" b="1">
                <a:solidFill>
                  <a:srgbClr val="AF1D27"/>
                </a:solidFill>
                <a:latin typeface="Montserrat Classic Bold"/>
                <a:ea typeface="Montserrat Classic Bold"/>
                <a:cs typeface="Montserrat Classic Bold"/>
                <a:sym typeface="Montserrat Classic Bold"/>
              </a:rPr>
              <a:t>SOLDA A LASER</a:t>
            </a:r>
          </a:p>
        </p:txBody>
      </p:sp>
      <p:sp>
        <p:nvSpPr>
          <p:cNvPr id="10" name="TextBox 10"/>
          <p:cNvSpPr txBox="1"/>
          <p:nvPr/>
        </p:nvSpPr>
        <p:spPr>
          <a:xfrm>
            <a:off x="7974717" y="2769806"/>
            <a:ext cx="8984247" cy="1028700"/>
          </a:xfrm>
          <a:prstGeom prst="rect">
            <a:avLst/>
          </a:prstGeom>
        </p:spPr>
        <p:txBody>
          <a:bodyPr lIns="0" tIns="0" rIns="0" bIns="0" rtlCol="0" anchor="t">
            <a:spAutoFit/>
          </a:bodyPr>
          <a:lstStyle/>
          <a:p>
            <a:pPr algn="l">
              <a:lnSpc>
                <a:spcPts val="4199"/>
              </a:lnSpc>
              <a:spcBef>
                <a:spcPct val="0"/>
              </a:spcBef>
            </a:pPr>
            <a:r>
              <a:rPr lang="en-US" sz="2999" b="1">
                <a:solidFill>
                  <a:srgbClr val="3B3E40"/>
                </a:solidFill>
                <a:latin typeface="Exo 2 Bold"/>
                <a:ea typeface="Exo 2 Bold"/>
                <a:cs typeface="Exo 2 Bold"/>
                <a:sym typeface="Exo 2 Bold"/>
              </a:rPr>
              <a:t>Tecnologia avançada para soldagem de alta qualidade.</a:t>
            </a:r>
          </a:p>
        </p:txBody>
      </p:sp>
      <p:sp>
        <p:nvSpPr>
          <p:cNvPr id="11" name="Freeform 11"/>
          <p:cNvSpPr/>
          <p:nvPr/>
        </p:nvSpPr>
        <p:spPr>
          <a:xfrm>
            <a:off x="6012442" y="5347126"/>
            <a:ext cx="11464812" cy="4261258"/>
          </a:xfrm>
          <a:custGeom>
            <a:avLst/>
            <a:gdLst/>
            <a:ahLst/>
            <a:cxnLst/>
            <a:rect l="l" t="t" r="r" b="b"/>
            <a:pathLst>
              <a:path w="11464812" h="4261258">
                <a:moveTo>
                  <a:pt x="0" y="0"/>
                </a:moveTo>
                <a:lnTo>
                  <a:pt x="11464812" y="0"/>
                </a:lnTo>
                <a:lnTo>
                  <a:pt x="11464812" y="4261258"/>
                </a:lnTo>
                <a:lnTo>
                  <a:pt x="0" y="4261258"/>
                </a:lnTo>
                <a:lnTo>
                  <a:pt x="0" y="0"/>
                </a:lnTo>
                <a:close/>
              </a:path>
            </a:pathLst>
          </a:custGeom>
          <a:blipFill>
            <a:blip r:embed="rId3"/>
            <a:stretch>
              <a:fillRect/>
            </a:stretch>
          </a:blipFill>
        </p:spPr>
      </p:sp>
      <p:grpSp>
        <p:nvGrpSpPr>
          <p:cNvPr id="12" name="Group 12"/>
          <p:cNvGrpSpPr/>
          <p:nvPr/>
        </p:nvGrpSpPr>
        <p:grpSpPr>
          <a:xfrm>
            <a:off x="2749388" y="7405328"/>
            <a:ext cx="1964259" cy="1964259"/>
            <a:chOff x="0" y="0"/>
            <a:chExt cx="812800" cy="812800"/>
          </a:xfrm>
        </p:grpSpPr>
        <p:sp>
          <p:nvSpPr>
            <p:cNvPr id="13" name="Freeform 13"/>
            <p:cNvSpPr/>
            <p:nvPr/>
          </p:nvSpPr>
          <p:spPr>
            <a:xfrm>
              <a:off x="0" y="0"/>
              <a:ext cx="812800" cy="812800"/>
            </a:xfrm>
            <a:custGeom>
              <a:avLst/>
              <a:gdLst/>
              <a:ahLst/>
              <a:cxnLst/>
              <a:rect l="l" t="t" r="r" b="b"/>
              <a:pathLst>
                <a:path w="812800" h="812800">
                  <a:moveTo>
                    <a:pt x="19707" y="0"/>
                  </a:moveTo>
                  <a:lnTo>
                    <a:pt x="793093" y="0"/>
                  </a:lnTo>
                  <a:cubicBezTo>
                    <a:pt x="803977" y="0"/>
                    <a:pt x="812800" y="8823"/>
                    <a:pt x="812800" y="19707"/>
                  </a:cubicBezTo>
                  <a:lnTo>
                    <a:pt x="812800" y="793093"/>
                  </a:lnTo>
                  <a:cubicBezTo>
                    <a:pt x="812800" y="803977"/>
                    <a:pt x="803977" y="812800"/>
                    <a:pt x="793093" y="812800"/>
                  </a:cubicBezTo>
                  <a:lnTo>
                    <a:pt x="19707" y="812800"/>
                  </a:lnTo>
                  <a:cubicBezTo>
                    <a:pt x="8823" y="812800"/>
                    <a:pt x="0" y="803977"/>
                    <a:pt x="0" y="793093"/>
                  </a:cubicBezTo>
                  <a:lnTo>
                    <a:pt x="0" y="19707"/>
                  </a:lnTo>
                  <a:cubicBezTo>
                    <a:pt x="0" y="8823"/>
                    <a:pt x="8823" y="0"/>
                    <a:pt x="19707" y="0"/>
                  </a:cubicBezTo>
                  <a:close/>
                </a:path>
              </a:pathLst>
            </a:custGeom>
            <a:blipFill>
              <a:blip r:embed="rId4"/>
              <a:stretch>
                <a:fillRect t="-17130" b="-17130"/>
              </a:stretch>
            </a:blipFill>
          </p:spPr>
        </p:sp>
      </p:grpSp>
      <p:grpSp>
        <p:nvGrpSpPr>
          <p:cNvPr id="14" name="Group 14"/>
          <p:cNvGrpSpPr/>
          <p:nvPr/>
        </p:nvGrpSpPr>
        <p:grpSpPr>
          <a:xfrm>
            <a:off x="583035" y="7385861"/>
            <a:ext cx="1983725" cy="1983725"/>
            <a:chOff x="0" y="0"/>
            <a:chExt cx="812800" cy="812800"/>
          </a:xfrm>
        </p:grpSpPr>
        <p:sp>
          <p:nvSpPr>
            <p:cNvPr id="15" name="Freeform 15"/>
            <p:cNvSpPr/>
            <p:nvPr/>
          </p:nvSpPr>
          <p:spPr>
            <a:xfrm>
              <a:off x="0" y="0"/>
              <a:ext cx="812800" cy="812800"/>
            </a:xfrm>
            <a:custGeom>
              <a:avLst/>
              <a:gdLst/>
              <a:ahLst/>
              <a:cxnLst/>
              <a:rect l="l" t="t" r="r" b="b"/>
              <a:pathLst>
                <a:path w="812800" h="812800">
                  <a:moveTo>
                    <a:pt x="19514" y="0"/>
                  </a:moveTo>
                  <a:lnTo>
                    <a:pt x="793286" y="0"/>
                  </a:lnTo>
                  <a:cubicBezTo>
                    <a:pt x="804063" y="0"/>
                    <a:pt x="812800" y="8737"/>
                    <a:pt x="812800" y="19514"/>
                  </a:cubicBezTo>
                  <a:lnTo>
                    <a:pt x="812800" y="793286"/>
                  </a:lnTo>
                  <a:cubicBezTo>
                    <a:pt x="812800" y="804063"/>
                    <a:pt x="804063" y="812800"/>
                    <a:pt x="793286" y="812800"/>
                  </a:cubicBezTo>
                  <a:lnTo>
                    <a:pt x="19514" y="812800"/>
                  </a:lnTo>
                  <a:cubicBezTo>
                    <a:pt x="8737" y="812800"/>
                    <a:pt x="0" y="804063"/>
                    <a:pt x="0" y="793286"/>
                  </a:cubicBezTo>
                  <a:lnTo>
                    <a:pt x="0" y="19514"/>
                  </a:lnTo>
                  <a:cubicBezTo>
                    <a:pt x="0" y="8737"/>
                    <a:pt x="8737" y="0"/>
                    <a:pt x="19514" y="0"/>
                  </a:cubicBezTo>
                  <a:close/>
                </a:path>
              </a:pathLst>
            </a:custGeom>
            <a:blipFill>
              <a:blip r:embed="rId5"/>
              <a:stretch>
                <a:fillRect t="-16438" b="-16438"/>
              </a:stretch>
            </a:blipFill>
          </p:spPr>
        </p:sp>
      </p:grpSp>
      <p:pic>
        <p:nvPicPr>
          <p:cNvPr id="17" name="Imagem 16">
            <a:extLst>
              <a:ext uri="{FF2B5EF4-FFF2-40B4-BE49-F238E27FC236}">
                <a16:creationId xmlns:a16="http://schemas.microsoft.com/office/drawing/2014/main" id="{CF7BB392-9C32-6945-1C9D-3D7A73E889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251" y="662359"/>
            <a:ext cx="8172173" cy="817217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19295" y="-86952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gradFill rotWithShape="1">
              <a:gsLst>
                <a:gs pos="0">
                  <a:srgbClr val="000000">
                    <a:alpha val="0"/>
                  </a:srgbClr>
                </a:gs>
                <a:gs pos="100000">
                  <a:srgbClr val="0C2442">
                    <a:alpha val="100000"/>
                  </a:srgbClr>
                </a:gs>
              </a:gsLst>
              <a:lin ang="5400000"/>
            </a:gra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5" name="Freeform 5"/>
          <p:cNvSpPr/>
          <p:nvPr/>
        </p:nvSpPr>
        <p:spPr>
          <a:xfrm>
            <a:off x="13745808" y="4484723"/>
            <a:ext cx="4993517" cy="5802277"/>
          </a:xfrm>
          <a:custGeom>
            <a:avLst/>
            <a:gdLst/>
            <a:ahLst/>
            <a:cxnLst/>
            <a:rect l="l" t="t" r="r" b="b"/>
            <a:pathLst>
              <a:path w="4993517" h="5802277">
                <a:moveTo>
                  <a:pt x="0" y="0"/>
                </a:moveTo>
                <a:lnTo>
                  <a:pt x="4993518" y="0"/>
                </a:lnTo>
                <a:lnTo>
                  <a:pt x="4993518" y="5802277"/>
                </a:lnTo>
                <a:lnTo>
                  <a:pt x="0" y="5802277"/>
                </a:lnTo>
                <a:lnTo>
                  <a:pt x="0" y="0"/>
                </a:lnTo>
                <a:close/>
              </a:path>
            </a:pathLst>
          </a:custGeom>
          <a:blipFill>
            <a:blip r:embed="rId2"/>
            <a:stretch>
              <a:fillRect b="-37"/>
            </a:stretch>
          </a:blipFill>
        </p:spPr>
      </p:sp>
      <p:sp>
        <p:nvSpPr>
          <p:cNvPr id="6" name="Freeform 6"/>
          <p:cNvSpPr/>
          <p:nvPr/>
        </p:nvSpPr>
        <p:spPr>
          <a:xfrm>
            <a:off x="12776761" y="4117075"/>
            <a:ext cx="5962564" cy="5962564"/>
          </a:xfrm>
          <a:custGeom>
            <a:avLst/>
            <a:gdLst/>
            <a:ahLst/>
            <a:cxnLst/>
            <a:rect l="l" t="t" r="r" b="b"/>
            <a:pathLst>
              <a:path w="5962564" h="5962564">
                <a:moveTo>
                  <a:pt x="0" y="0"/>
                </a:moveTo>
                <a:lnTo>
                  <a:pt x="5962565" y="0"/>
                </a:lnTo>
                <a:lnTo>
                  <a:pt x="5962565" y="5962564"/>
                </a:lnTo>
                <a:lnTo>
                  <a:pt x="0" y="5962564"/>
                </a:lnTo>
                <a:lnTo>
                  <a:pt x="0" y="0"/>
                </a:lnTo>
                <a:close/>
              </a:path>
            </a:pathLst>
          </a:custGeom>
          <a:blipFill>
            <a:blip r:embed="rId3"/>
            <a:stretch>
              <a:fillRect/>
            </a:stretch>
          </a:blipFill>
        </p:spPr>
      </p:sp>
      <p:sp>
        <p:nvSpPr>
          <p:cNvPr id="7" name="Freeform 7"/>
          <p:cNvSpPr/>
          <p:nvPr/>
        </p:nvSpPr>
        <p:spPr>
          <a:xfrm>
            <a:off x="422824" y="313753"/>
            <a:ext cx="7685244" cy="9453187"/>
          </a:xfrm>
          <a:custGeom>
            <a:avLst/>
            <a:gdLst/>
            <a:ahLst/>
            <a:cxnLst/>
            <a:rect l="l" t="t" r="r" b="b"/>
            <a:pathLst>
              <a:path w="7685244" h="9453187">
                <a:moveTo>
                  <a:pt x="0" y="0"/>
                </a:moveTo>
                <a:lnTo>
                  <a:pt x="7685243" y="0"/>
                </a:lnTo>
                <a:lnTo>
                  <a:pt x="7685243" y="9453187"/>
                </a:lnTo>
                <a:lnTo>
                  <a:pt x="0" y="9453187"/>
                </a:lnTo>
                <a:lnTo>
                  <a:pt x="0" y="0"/>
                </a:lnTo>
                <a:close/>
              </a:path>
            </a:pathLst>
          </a:custGeom>
          <a:blipFill>
            <a:blip r:embed="rId4"/>
            <a:stretch>
              <a:fillRect l="-8331"/>
            </a:stretch>
          </a:blipFill>
        </p:spPr>
      </p:sp>
      <p:sp>
        <p:nvSpPr>
          <p:cNvPr id="8" name="TextBox 8"/>
          <p:cNvSpPr txBox="1"/>
          <p:nvPr/>
        </p:nvSpPr>
        <p:spPr>
          <a:xfrm>
            <a:off x="7974717" y="1592373"/>
            <a:ext cx="10265658" cy="1038225"/>
          </a:xfrm>
          <a:prstGeom prst="rect">
            <a:avLst/>
          </a:prstGeom>
        </p:spPr>
        <p:txBody>
          <a:bodyPr lIns="0" tIns="0" rIns="0" bIns="0" rtlCol="0" anchor="t">
            <a:spAutoFit/>
          </a:bodyPr>
          <a:lstStyle/>
          <a:p>
            <a:pPr algn="l">
              <a:lnSpc>
                <a:spcPts val="8400"/>
              </a:lnSpc>
              <a:spcBef>
                <a:spcPct val="0"/>
              </a:spcBef>
            </a:pPr>
            <a:r>
              <a:rPr lang="en-US" sz="6000" b="1">
                <a:solidFill>
                  <a:srgbClr val="AF1D27"/>
                </a:solidFill>
                <a:latin typeface="Montserrat Classic Bold"/>
                <a:ea typeface="Montserrat Classic Bold"/>
                <a:cs typeface="Montserrat Classic Bold"/>
                <a:sym typeface="Montserrat Classic Bold"/>
              </a:rPr>
              <a:t>PRENSAS</a:t>
            </a:r>
          </a:p>
        </p:txBody>
      </p:sp>
      <p:sp>
        <p:nvSpPr>
          <p:cNvPr id="9" name="TextBox 9"/>
          <p:cNvSpPr txBox="1"/>
          <p:nvPr/>
        </p:nvSpPr>
        <p:spPr>
          <a:xfrm>
            <a:off x="7974717" y="3555717"/>
            <a:ext cx="9151233" cy="1810385"/>
          </a:xfrm>
          <a:prstGeom prst="rect">
            <a:avLst/>
          </a:prstGeom>
        </p:spPr>
        <p:txBody>
          <a:bodyPr lIns="0" tIns="0" rIns="0" bIns="0" rtlCol="0" anchor="t">
            <a:spAutoFit/>
          </a:bodyPr>
          <a:lstStyle/>
          <a:p>
            <a:pPr marL="561339" lvl="1" indent="-280669" algn="l">
              <a:lnSpc>
                <a:spcPts val="3639"/>
              </a:lnSpc>
              <a:buFont typeface="Arial"/>
              <a:buChar char="•"/>
            </a:pPr>
            <a:r>
              <a:rPr lang="en-US" sz="2599" b="1">
                <a:solidFill>
                  <a:srgbClr val="3B3E40"/>
                </a:solidFill>
                <a:latin typeface="Exo 2 Medium"/>
                <a:ea typeface="Exo 2 Medium"/>
                <a:cs typeface="Exo 2 Medium"/>
                <a:sym typeface="Exo 2 Medium"/>
              </a:rPr>
              <a:t>Prensas Mecânicas - Tipo C e Tipo H</a:t>
            </a:r>
          </a:p>
          <a:p>
            <a:pPr marL="561339" lvl="1" indent="-280669" algn="l">
              <a:lnSpc>
                <a:spcPts val="3639"/>
              </a:lnSpc>
              <a:buFont typeface="Arial"/>
              <a:buChar char="•"/>
            </a:pPr>
            <a:r>
              <a:rPr lang="en-US" sz="2599" b="1">
                <a:solidFill>
                  <a:srgbClr val="3B3E40"/>
                </a:solidFill>
                <a:latin typeface="Exo 2 Medium"/>
                <a:ea typeface="Exo 2 Medium"/>
                <a:cs typeface="Exo 2 Medium"/>
                <a:sym typeface="Exo 2 Medium"/>
              </a:rPr>
              <a:t>Prensas Servo - Tipo C e Tipo H</a:t>
            </a:r>
          </a:p>
          <a:p>
            <a:pPr marL="561339" lvl="1" indent="-280669" algn="l">
              <a:lnSpc>
                <a:spcPts val="3639"/>
              </a:lnSpc>
              <a:buFont typeface="Arial"/>
              <a:buChar char="•"/>
            </a:pPr>
            <a:r>
              <a:rPr lang="en-US" sz="2599" b="1">
                <a:solidFill>
                  <a:srgbClr val="3B3E40"/>
                </a:solidFill>
                <a:latin typeface="Exo 2 Medium"/>
                <a:ea typeface="Exo 2 Medium"/>
                <a:cs typeface="Exo 2 Medium"/>
                <a:sym typeface="Exo 2 Medium"/>
              </a:rPr>
              <a:t>Prensas Hidráulica - Tipo C e Tipo H</a:t>
            </a:r>
          </a:p>
          <a:p>
            <a:pPr algn="l">
              <a:lnSpc>
                <a:spcPts val="3639"/>
              </a:lnSpc>
              <a:spcBef>
                <a:spcPct val="0"/>
              </a:spcBef>
            </a:pPr>
            <a:endParaRPr lang="en-US" sz="2599" b="1">
              <a:solidFill>
                <a:srgbClr val="3B3E40"/>
              </a:solidFill>
              <a:latin typeface="Exo 2 Medium"/>
              <a:ea typeface="Exo 2 Medium"/>
              <a:cs typeface="Exo 2 Medium"/>
              <a:sym typeface="Exo 2 Medium"/>
            </a:endParaRPr>
          </a:p>
        </p:txBody>
      </p:sp>
      <p:sp>
        <p:nvSpPr>
          <p:cNvPr id="10" name="TextBox 10"/>
          <p:cNvSpPr txBox="1"/>
          <p:nvPr/>
        </p:nvSpPr>
        <p:spPr>
          <a:xfrm>
            <a:off x="7974717" y="2875914"/>
            <a:ext cx="10121301" cy="504825"/>
          </a:xfrm>
          <a:prstGeom prst="rect">
            <a:avLst/>
          </a:prstGeom>
        </p:spPr>
        <p:txBody>
          <a:bodyPr lIns="0" tIns="0" rIns="0" bIns="0" rtlCol="0" anchor="t">
            <a:spAutoFit/>
          </a:bodyPr>
          <a:lstStyle/>
          <a:p>
            <a:pPr algn="l">
              <a:lnSpc>
                <a:spcPts val="4199"/>
              </a:lnSpc>
              <a:spcBef>
                <a:spcPct val="0"/>
              </a:spcBef>
            </a:pPr>
            <a:r>
              <a:rPr lang="en-US" sz="2999" b="1">
                <a:solidFill>
                  <a:srgbClr val="3B3E40"/>
                </a:solidFill>
                <a:latin typeface="Exo 2 Bold"/>
                <a:ea typeface="Exo 2 Bold"/>
                <a:cs typeface="Exo 2 Bold"/>
                <a:sym typeface="Exo 2 Bold"/>
              </a:rPr>
              <a:t>Soluções robustas para operações de prensagem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19295" y="-86952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gradFill rotWithShape="1">
              <a:gsLst>
                <a:gs pos="0">
                  <a:srgbClr val="000000">
                    <a:alpha val="0"/>
                  </a:srgbClr>
                </a:gs>
                <a:gs pos="100000">
                  <a:srgbClr val="0C2442">
                    <a:alpha val="100000"/>
                  </a:srgbClr>
                </a:gs>
              </a:gsLst>
              <a:lin ang="5400000"/>
            </a:gra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5" name="Freeform 5"/>
          <p:cNvSpPr/>
          <p:nvPr/>
        </p:nvSpPr>
        <p:spPr>
          <a:xfrm>
            <a:off x="13745808" y="4484723"/>
            <a:ext cx="4993517" cy="5802277"/>
          </a:xfrm>
          <a:custGeom>
            <a:avLst/>
            <a:gdLst/>
            <a:ahLst/>
            <a:cxnLst/>
            <a:rect l="l" t="t" r="r" b="b"/>
            <a:pathLst>
              <a:path w="4993517" h="5802277">
                <a:moveTo>
                  <a:pt x="0" y="0"/>
                </a:moveTo>
                <a:lnTo>
                  <a:pt x="4993518" y="0"/>
                </a:lnTo>
                <a:lnTo>
                  <a:pt x="4993518" y="5802277"/>
                </a:lnTo>
                <a:lnTo>
                  <a:pt x="0" y="5802277"/>
                </a:lnTo>
                <a:lnTo>
                  <a:pt x="0" y="0"/>
                </a:lnTo>
                <a:close/>
              </a:path>
            </a:pathLst>
          </a:custGeom>
          <a:blipFill>
            <a:blip r:embed="rId2"/>
            <a:stretch>
              <a:fillRect b="-37"/>
            </a:stretch>
          </a:blipFill>
        </p:spPr>
      </p:sp>
      <p:sp>
        <p:nvSpPr>
          <p:cNvPr id="6" name="Freeform 6"/>
          <p:cNvSpPr/>
          <p:nvPr/>
        </p:nvSpPr>
        <p:spPr>
          <a:xfrm>
            <a:off x="151653" y="1516250"/>
            <a:ext cx="7254499" cy="7254499"/>
          </a:xfrm>
          <a:custGeom>
            <a:avLst/>
            <a:gdLst/>
            <a:ahLst/>
            <a:cxnLst/>
            <a:rect l="l" t="t" r="r" b="b"/>
            <a:pathLst>
              <a:path w="7254499" h="7254499">
                <a:moveTo>
                  <a:pt x="0" y="0"/>
                </a:moveTo>
                <a:lnTo>
                  <a:pt x="7254499" y="0"/>
                </a:lnTo>
                <a:lnTo>
                  <a:pt x="7254499" y="7254500"/>
                </a:lnTo>
                <a:lnTo>
                  <a:pt x="0" y="7254500"/>
                </a:lnTo>
                <a:lnTo>
                  <a:pt x="0" y="0"/>
                </a:lnTo>
                <a:close/>
              </a:path>
            </a:pathLst>
          </a:custGeom>
          <a:blipFill>
            <a:blip r:embed="rId3"/>
            <a:stretch>
              <a:fillRect/>
            </a:stretch>
          </a:blipFill>
        </p:spPr>
      </p:sp>
      <p:sp>
        <p:nvSpPr>
          <p:cNvPr id="7" name="TextBox 7"/>
          <p:cNvSpPr txBox="1"/>
          <p:nvPr/>
        </p:nvSpPr>
        <p:spPr>
          <a:xfrm>
            <a:off x="7993767" y="753266"/>
            <a:ext cx="6485163" cy="863600"/>
          </a:xfrm>
          <a:prstGeom prst="rect">
            <a:avLst/>
          </a:prstGeom>
        </p:spPr>
        <p:txBody>
          <a:bodyPr lIns="0" tIns="0" rIns="0" bIns="0" rtlCol="0" anchor="t">
            <a:spAutoFit/>
          </a:bodyPr>
          <a:lstStyle/>
          <a:p>
            <a:pPr algn="l">
              <a:lnSpc>
                <a:spcPts val="7000"/>
              </a:lnSpc>
              <a:spcBef>
                <a:spcPct val="0"/>
              </a:spcBef>
            </a:pPr>
            <a:r>
              <a:rPr lang="en-US" sz="5000">
                <a:solidFill>
                  <a:srgbClr val="3B3E40"/>
                </a:solidFill>
                <a:latin typeface="Montserrat Classic"/>
                <a:ea typeface="Montserrat Classic"/>
                <a:cs typeface="Montserrat Classic"/>
                <a:sym typeface="Montserrat Classic"/>
              </a:rPr>
              <a:t>Máquina </a:t>
            </a:r>
          </a:p>
        </p:txBody>
      </p:sp>
      <p:sp>
        <p:nvSpPr>
          <p:cNvPr id="8" name="TextBox 8"/>
          <p:cNvSpPr txBox="1"/>
          <p:nvPr/>
        </p:nvSpPr>
        <p:spPr>
          <a:xfrm>
            <a:off x="7974717" y="1592373"/>
            <a:ext cx="10265658" cy="1038225"/>
          </a:xfrm>
          <a:prstGeom prst="rect">
            <a:avLst/>
          </a:prstGeom>
        </p:spPr>
        <p:txBody>
          <a:bodyPr lIns="0" tIns="0" rIns="0" bIns="0" rtlCol="0" anchor="t">
            <a:spAutoFit/>
          </a:bodyPr>
          <a:lstStyle/>
          <a:p>
            <a:pPr algn="l">
              <a:lnSpc>
                <a:spcPts val="8400"/>
              </a:lnSpc>
              <a:spcBef>
                <a:spcPct val="0"/>
              </a:spcBef>
            </a:pPr>
            <a:r>
              <a:rPr lang="en-US" sz="6000" b="1">
                <a:solidFill>
                  <a:srgbClr val="AF1D27"/>
                </a:solidFill>
                <a:latin typeface="Montserrat Classic Bold"/>
                <a:ea typeface="Montserrat Classic Bold"/>
                <a:cs typeface="Montserrat Classic Bold"/>
                <a:sym typeface="Montserrat Classic Bold"/>
              </a:rPr>
              <a:t>METALEIRA</a:t>
            </a:r>
          </a:p>
        </p:txBody>
      </p:sp>
      <p:sp>
        <p:nvSpPr>
          <p:cNvPr id="9" name="TextBox 9"/>
          <p:cNvSpPr txBox="1"/>
          <p:nvPr/>
        </p:nvSpPr>
        <p:spPr>
          <a:xfrm>
            <a:off x="7993767" y="3628938"/>
            <a:ext cx="8494070" cy="2267585"/>
          </a:xfrm>
          <a:prstGeom prst="rect">
            <a:avLst/>
          </a:prstGeom>
        </p:spPr>
        <p:txBody>
          <a:bodyPr lIns="0" tIns="0" rIns="0" bIns="0" rtlCol="0" anchor="t">
            <a:spAutoFit/>
          </a:bodyPr>
          <a:lstStyle/>
          <a:p>
            <a:pPr algn="l">
              <a:lnSpc>
                <a:spcPts val="3639"/>
              </a:lnSpc>
              <a:spcBef>
                <a:spcPct val="0"/>
              </a:spcBef>
            </a:pPr>
            <a:r>
              <a:rPr lang="en-US" sz="2599">
                <a:solidFill>
                  <a:srgbClr val="3B3E40"/>
                </a:solidFill>
                <a:latin typeface="Exo 2"/>
                <a:ea typeface="Exo 2"/>
                <a:cs typeface="Exo 2"/>
                <a:sym typeface="Exo 2"/>
              </a:rPr>
              <a:t>Impressionante força de punção de 220 toneladas, destacando-se como a mais potente de sua categoria. Realiza tarefas de corte e cisalhamento em barras planas, quadradas e redondas, sendo essencial em operações de metalurgia.</a:t>
            </a:r>
          </a:p>
        </p:txBody>
      </p:sp>
      <p:sp>
        <p:nvSpPr>
          <p:cNvPr id="10" name="TextBox 10"/>
          <p:cNvSpPr txBox="1"/>
          <p:nvPr/>
        </p:nvSpPr>
        <p:spPr>
          <a:xfrm>
            <a:off x="7974717" y="3076487"/>
            <a:ext cx="10121301" cy="504825"/>
          </a:xfrm>
          <a:prstGeom prst="rect">
            <a:avLst/>
          </a:prstGeom>
        </p:spPr>
        <p:txBody>
          <a:bodyPr lIns="0" tIns="0" rIns="0" bIns="0" rtlCol="0" anchor="t">
            <a:spAutoFit/>
          </a:bodyPr>
          <a:lstStyle/>
          <a:p>
            <a:pPr algn="l">
              <a:lnSpc>
                <a:spcPts val="4199"/>
              </a:lnSpc>
              <a:spcBef>
                <a:spcPct val="0"/>
              </a:spcBef>
            </a:pPr>
            <a:r>
              <a:rPr lang="en-US" sz="2999" b="1">
                <a:solidFill>
                  <a:srgbClr val="3B3E40"/>
                </a:solidFill>
                <a:latin typeface="Exo 2 Bold"/>
                <a:ea typeface="Exo 2 Bold"/>
                <a:cs typeface="Exo 2 Bold"/>
                <a:sym typeface="Exo 2 Bold"/>
              </a:rPr>
              <a:t>Garante máxima eficiência e produtividade.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19295" y="-86952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gradFill rotWithShape="1">
              <a:gsLst>
                <a:gs pos="0">
                  <a:srgbClr val="000000">
                    <a:alpha val="0"/>
                  </a:srgbClr>
                </a:gs>
                <a:gs pos="100000">
                  <a:srgbClr val="0C2442">
                    <a:alpha val="100000"/>
                  </a:srgbClr>
                </a:gs>
              </a:gsLst>
              <a:lin ang="5400000"/>
            </a:gra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5" name="Freeform 5"/>
          <p:cNvSpPr/>
          <p:nvPr/>
        </p:nvSpPr>
        <p:spPr>
          <a:xfrm>
            <a:off x="13745808" y="4484723"/>
            <a:ext cx="4993517" cy="5802277"/>
          </a:xfrm>
          <a:custGeom>
            <a:avLst/>
            <a:gdLst/>
            <a:ahLst/>
            <a:cxnLst/>
            <a:rect l="l" t="t" r="r" b="b"/>
            <a:pathLst>
              <a:path w="4993517" h="5802277">
                <a:moveTo>
                  <a:pt x="0" y="0"/>
                </a:moveTo>
                <a:lnTo>
                  <a:pt x="4993518" y="0"/>
                </a:lnTo>
                <a:lnTo>
                  <a:pt x="4993518" y="5802277"/>
                </a:lnTo>
                <a:lnTo>
                  <a:pt x="0" y="5802277"/>
                </a:lnTo>
                <a:lnTo>
                  <a:pt x="0" y="0"/>
                </a:lnTo>
                <a:close/>
              </a:path>
            </a:pathLst>
          </a:custGeom>
          <a:blipFill>
            <a:blip r:embed="rId2"/>
            <a:stretch>
              <a:fillRect b="-37"/>
            </a:stretch>
          </a:blipFill>
        </p:spPr>
      </p:sp>
      <p:sp>
        <p:nvSpPr>
          <p:cNvPr id="6" name="Freeform 6"/>
          <p:cNvSpPr/>
          <p:nvPr/>
        </p:nvSpPr>
        <p:spPr>
          <a:xfrm>
            <a:off x="791998" y="3704180"/>
            <a:ext cx="9486180" cy="7338046"/>
          </a:xfrm>
          <a:custGeom>
            <a:avLst/>
            <a:gdLst/>
            <a:ahLst/>
            <a:cxnLst/>
            <a:rect l="l" t="t" r="r" b="b"/>
            <a:pathLst>
              <a:path w="9486180" h="7338046">
                <a:moveTo>
                  <a:pt x="0" y="0"/>
                </a:moveTo>
                <a:lnTo>
                  <a:pt x="9486180" y="0"/>
                </a:lnTo>
                <a:lnTo>
                  <a:pt x="9486180" y="7338045"/>
                </a:lnTo>
                <a:lnTo>
                  <a:pt x="0" y="7338045"/>
                </a:lnTo>
                <a:lnTo>
                  <a:pt x="0" y="0"/>
                </a:lnTo>
                <a:close/>
              </a:path>
            </a:pathLst>
          </a:custGeom>
          <a:blipFill>
            <a:blip r:embed="rId3"/>
            <a:stretch>
              <a:fillRect t="-11919" b="-17354"/>
            </a:stretch>
          </a:blipFill>
        </p:spPr>
      </p:sp>
      <p:sp>
        <p:nvSpPr>
          <p:cNvPr id="7" name="Freeform 7"/>
          <p:cNvSpPr/>
          <p:nvPr/>
        </p:nvSpPr>
        <p:spPr>
          <a:xfrm>
            <a:off x="12287518" y="5879372"/>
            <a:ext cx="3955049" cy="3955049"/>
          </a:xfrm>
          <a:custGeom>
            <a:avLst/>
            <a:gdLst/>
            <a:ahLst/>
            <a:cxnLst/>
            <a:rect l="l" t="t" r="r" b="b"/>
            <a:pathLst>
              <a:path w="3955049" h="3955049">
                <a:moveTo>
                  <a:pt x="0" y="0"/>
                </a:moveTo>
                <a:lnTo>
                  <a:pt x="3955049" y="0"/>
                </a:lnTo>
                <a:lnTo>
                  <a:pt x="3955049" y="3955049"/>
                </a:lnTo>
                <a:lnTo>
                  <a:pt x="0" y="3955049"/>
                </a:lnTo>
                <a:lnTo>
                  <a:pt x="0" y="0"/>
                </a:lnTo>
                <a:close/>
              </a:path>
            </a:pathLst>
          </a:custGeom>
          <a:blipFill>
            <a:blip r:embed="rId4"/>
            <a:stretch>
              <a:fillRect/>
            </a:stretch>
          </a:blipFill>
        </p:spPr>
      </p:sp>
      <p:sp>
        <p:nvSpPr>
          <p:cNvPr id="8" name="TextBox 8"/>
          <p:cNvSpPr txBox="1"/>
          <p:nvPr/>
        </p:nvSpPr>
        <p:spPr>
          <a:xfrm>
            <a:off x="7993767" y="753266"/>
            <a:ext cx="6485163" cy="863600"/>
          </a:xfrm>
          <a:prstGeom prst="rect">
            <a:avLst/>
          </a:prstGeom>
        </p:spPr>
        <p:txBody>
          <a:bodyPr lIns="0" tIns="0" rIns="0" bIns="0" rtlCol="0" anchor="t">
            <a:spAutoFit/>
          </a:bodyPr>
          <a:lstStyle/>
          <a:p>
            <a:pPr algn="l">
              <a:lnSpc>
                <a:spcPts val="7000"/>
              </a:lnSpc>
              <a:spcBef>
                <a:spcPct val="0"/>
              </a:spcBef>
            </a:pPr>
            <a:r>
              <a:rPr lang="en-US" sz="5000">
                <a:solidFill>
                  <a:srgbClr val="3B3E40"/>
                </a:solidFill>
                <a:latin typeface="Montserrat Classic"/>
                <a:ea typeface="Montserrat Classic"/>
                <a:cs typeface="Montserrat Classic"/>
                <a:sym typeface="Montserrat Classic"/>
              </a:rPr>
              <a:t>Curvadoras de </a:t>
            </a:r>
          </a:p>
        </p:txBody>
      </p:sp>
      <p:sp>
        <p:nvSpPr>
          <p:cNvPr id="9" name="TextBox 9"/>
          <p:cNvSpPr txBox="1"/>
          <p:nvPr/>
        </p:nvSpPr>
        <p:spPr>
          <a:xfrm>
            <a:off x="7974717" y="1592373"/>
            <a:ext cx="10265658" cy="1038225"/>
          </a:xfrm>
          <a:prstGeom prst="rect">
            <a:avLst/>
          </a:prstGeom>
        </p:spPr>
        <p:txBody>
          <a:bodyPr lIns="0" tIns="0" rIns="0" bIns="0" rtlCol="0" anchor="t">
            <a:spAutoFit/>
          </a:bodyPr>
          <a:lstStyle/>
          <a:p>
            <a:pPr algn="l">
              <a:lnSpc>
                <a:spcPts val="8400"/>
              </a:lnSpc>
              <a:spcBef>
                <a:spcPct val="0"/>
              </a:spcBef>
            </a:pPr>
            <a:r>
              <a:rPr lang="en-US" sz="6000" b="1">
                <a:solidFill>
                  <a:srgbClr val="AF1D27"/>
                </a:solidFill>
                <a:latin typeface="Montserrat Classic Bold"/>
                <a:ea typeface="Montserrat Classic Bold"/>
                <a:cs typeface="Montserrat Classic Bold"/>
                <a:sym typeface="Montserrat Classic Bold"/>
              </a:rPr>
              <a:t>TUBO E CHAPA</a:t>
            </a:r>
          </a:p>
        </p:txBody>
      </p:sp>
      <p:sp>
        <p:nvSpPr>
          <p:cNvPr id="10" name="TextBox 10"/>
          <p:cNvSpPr txBox="1"/>
          <p:nvPr/>
        </p:nvSpPr>
        <p:spPr>
          <a:xfrm>
            <a:off x="7974717" y="3510035"/>
            <a:ext cx="9151233" cy="1353185"/>
          </a:xfrm>
          <a:prstGeom prst="rect">
            <a:avLst/>
          </a:prstGeom>
        </p:spPr>
        <p:txBody>
          <a:bodyPr lIns="0" tIns="0" rIns="0" bIns="0" rtlCol="0" anchor="t">
            <a:spAutoFit/>
          </a:bodyPr>
          <a:lstStyle/>
          <a:p>
            <a:pPr algn="l">
              <a:lnSpc>
                <a:spcPts val="3639"/>
              </a:lnSpc>
              <a:spcBef>
                <a:spcPct val="0"/>
              </a:spcBef>
            </a:pPr>
            <a:r>
              <a:rPr lang="en-US" sz="2599" b="1">
                <a:solidFill>
                  <a:srgbClr val="3B3E40"/>
                </a:solidFill>
                <a:latin typeface="Exo 2 Medium"/>
                <a:ea typeface="Exo 2 Medium"/>
                <a:cs typeface="Exo 2 Medium"/>
                <a:sym typeface="Exo 2 Medium"/>
              </a:rPr>
              <a:t>Descubra a precisão e eficiência incomparáveis das Máquinas Curvadoras e calandras comercializadas pela DJ PRIMUS, levando sua produção ao próximo nível.</a:t>
            </a:r>
          </a:p>
        </p:txBody>
      </p:sp>
      <p:sp>
        <p:nvSpPr>
          <p:cNvPr id="11" name="TextBox 11"/>
          <p:cNvSpPr txBox="1"/>
          <p:nvPr/>
        </p:nvSpPr>
        <p:spPr>
          <a:xfrm>
            <a:off x="7974717" y="3014735"/>
            <a:ext cx="10121301" cy="1028700"/>
          </a:xfrm>
          <a:prstGeom prst="rect">
            <a:avLst/>
          </a:prstGeom>
        </p:spPr>
        <p:txBody>
          <a:bodyPr lIns="0" tIns="0" rIns="0" bIns="0" rtlCol="0" anchor="t">
            <a:spAutoFit/>
          </a:bodyPr>
          <a:lstStyle/>
          <a:p>
            <a:pPr algn="l">
              <a:lnSpc>
                <a:spcPts val="4199"/>
              </a:lnSpc>
              <a:spcBef>
                <a:spcPct val="0"/>
              </a:spcBef>
            </a:pPr>
            <a:r>
              <a:rPr lang="en-US" sz="2999" b="1">
                <a:solidFill>
                  <a:srgbClr val="3B3E40"/>
                </a:solidFill>
                <a:latin typeface="Exo 2 Bold"/>
                <a:ea typeface="Exo 2 Bold"/>
                <a:cs typeface="Exo 2 Bold"/>
                <a:sym typeface="Exo 2 Bold"/>
              </a:rPr>
              <a:t>Flexibilidade e precisão em curvatura de tubos.</a:t>
            </a:r>
          </a:p>
          <a:p>
            <a:pPr algn="l">
              <a:lnSpc>
                <a:spcPts val="4199"/>
              </a:lnSpc>
              <a:spcBef>
                <a:spcPct val="0"/>
              </a:spcBef>
            </a:pPr>
            <a:endParaRPr lang="en-US" sz="2999" b="1">
              <a:solidFill>
                <a:srgbClr val="3B3E40"/>
              </a:solidFill>
              <a:latin typeface="Exo 2 Bold"/>
              <a:ea typeface="Exo 2 Bold"/>
              <a:cs typeface="Exo 2 Bold"/>
              <a:sym typeface="Exo 2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19295" y="-86952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gradFill rotWithShape="1">
              <a:gsLst>
                <a:gs pos="0">
                  <a:srgbClr val="000000">
                    <a:alpha val="0"/>
                  </a:srgbClr>
                </a:gs>
                <a:gs pos="100000">
                  <a:srgbClr val="0C2442">
                    <a:alpha val="100000"/>
                  </a:srgbClr>
                </a:gs>
              </a:gsLst>
              <a:lin ang="5400000"/>
            </a:gra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5" name="Freeform 5"/>
          <p:cNvSpPr/>
          <p:nvPr/>
        </p:nvSpPr>
        <p:spPr>
          <a:xfrm>
            <a:off x="13745808" y="4484723"/>
            <a:ext cx="4993517" cy="5802277"/>
          </a:xfrm>
          <a:custGeom>
            <a:avLst/>
            <a:gdLst/>
            <a:ahLst/>
            <a:cxnLst/>
            <a:rect l="l" t="t" r="r" b="b"/>
            <a:pathLst>
              <a:path w="4993517" h="5802277">
                <a:moveTo>
                  <a:pt x="0" y="0"/>
                </a:moveTo>
                <a:lnTo>
                  <a:pt x="4993518" y="0"/>
                </a:lnTo>
                <a:lnTo>
                  <a:pt x="4993518" y="5802277"/>
                </a:lnTo>
                <a:lnTo>
                  <a:pt x="0" y="5802277"/>
                </a:lnTo>
                <a:lnTo>
                  <a:pt x="0" y="0"/>
                </a:lnTo>
                <a:close/>
              </a:path>
            </a:pathLst>
          </a:custGeom>
          <a:blipFill>
            <a:blip r:embed="rId2"/>
            <a:stretch>
              <a:fillRect b="-37"/>
            </a:stretch>
          </a:blipFill>
        </p:spPr>
      </p:sp>
      <p:sp>
        <p:nvSpPr>
          <p:cNvPr id="6" name="Freeform 6"/>
          <p:cNvSpPr/>
          <p:nvPr/>
        </p:nvSpPr>
        <p:spPr>
          <a:xfrm>
            <a:off x="680534" y="1540535"/>
            <a:ext cx="8463466" cy="7959974"/>
          </a:xfrm>
          <a:custGeom>
            <a:avLst/>
            <a:gdLst/>
            <a:ahLst/>
            <a:cxnLst/>
            <a:rect l="l" t="t" r="r" b="b"/>
            <a:pathLst>
              <a:path w="8463466" h="7959974">
                <a:moveTo>
                  <a:pt x="0" y="0"/>
                </a:moveTo>
                <a:lnTo>
                  <a:pt x="8463466" y="0"/>
                </a:lnTo>
                <a:lnTo>
                  <a:pt x="8463466" y="7959974"/>
                </a:lnTo>
                <a:lnTo>
                  <a:pt x="0" y="7959974"/>
                </a:lnTo>
                <a:lnTo>
                  <a:pt x="0" y="0"/>
                </a:lnTo>
                <a:close/>
              </a:path>
            </a:pathLst>
          </a:custGeom>
          <a:blipFill>
            <a:blip r:embed="rId3"/>
            <a:stretch>
              <a:fillRect/>
            </a:stretch>
          </a:blipFill>
        </p:spPr>
      </p:sp>
      <p:sp>
        <p:nvSpPr>
          <p:cNvPr id="7" name="TextBox 7"/>
          <p:cNvSpPr txBox="1"/>
          <p:nvPr/>
        </p:nvSpPr>
        <p:spPr>
          <a:xfrm>
            <a:off x="7993767" y="753266"/>
            <a:ext cx="6485163" cy="863600"/>
          </a:xfrm>
          <a:prstGeom prst="rect">
            <a:avLst/>
          </a:prstGeom>
        </p:spPr>
        <p:txBody>
          <a:bodyPr lIns="0" tIns="0" rIns="0" bIns="0" rtlCol="0" anchor="t">
            <a:spAutoFit/>
          </a:bodyPr>
          <a:lstStyle/>
          <a:p>
            <a:pPr algn="l">
              <a:lnSpc>
                <a:spcPts val="7000"/>
              </a:lnSpc>
              <a:spcBef>
                <a:spcPct val="0"/>
              </a:spcBef>
            </a:pPr>
            <a:r>
              <a:rPr lang="en-US" sz="5000">
                <a:solidFill>
                  <a:srgbClr val="3B3E40"/>
                </a:solidFill>
                <a:latin typeface="Montserrat Classic"/>
                <a:ea typeface="Montserrat Classic"/>
                <a:cs typeface="Montserrat Classic"/>
                <a:sym typeface="Montserrat Classic"/>
              </a:rPr>
              <a:t>Calandra de</a:t>
            </a:r>
          </a:p>
        </p:txBody>
      </p:sp>
      <p:sp>
        <p:nvSpPr>
          <p:cNvPr id="8" name="TextBox 8"/>
          <p:cNvSpPr txBox="1"/>
          <p:nvPr/>
        </p:nvSpPr>
        <p:spPr>
          <a:xfrm>
            <a:off x="7974717" y="1592373"/>
            <a:ext cx="10265658" cy="1038225"/>
          </a:xfrm>
          <a:prstGeom prst="rect">
            <a:avLst/>
          </a:prstGeom>
        </p:spPr>
        <p:txBody>
          <a:bodyPr lIns="0" tIns="0" rIns="0" bIns="0" rtlCol="0" anchor="t">
            <a:spAutoFit/>
          </a:bodyPr>
          <a:lstStyle/>
          <a:p>
            <a:pPr algn="l">
              <a:lnSpc>
                <a:spcPts val="8400"/>
              </a:lnSpc>
              <a:spcBef>
                <a:spcPct val="0"/>
              </a:spcBef>
            </a:pPr>
            <a:r>
              <a:rPr lang="en-US" sz="6000" b="1">
                <a:solidFill>
                  <a:srgbClr val="AF1D27"/>
                </a:solidFill>
                <a:latin typeface="Montserrat Classic Bold"/>
                <a:ea typeface="Montserrat Classic Bold"/>
                <a:cs typeface="Montserrat Classic Bold"/>
                <a:sym typeface="Montserrat Classic Bold"/>
              </a:rPr>
              <a:t>TUBO E CHAPA</a:t>
            </a:r>
          </a:p>
        </p:txBody>
      </p:sp>
      <p:sp>
        <p:nvSpPr>
          <p:cNvPr id="9" name="TextBox 9"/>
          <p:cNvSpPr txBox="1"/>
          <p:nvPr/>
        </p:nvSpPr>
        <p:spPr>
          <a:xfrm>
            <a:off x="7993767" y="3733165"/>
            <a:ext cx="9151233" cy="1353185"/>
          </a:xfrm>
          <a:prstGeom prst="rect">
            <a:avLst/>
          </a:prstGeom>
        </p:spPr>
        <p:txBody>
          <a:bodyPr lIns="0" tIns="0" rIns="0" bIns="0" rtlCol="0" anchor="t">
            <a:spAutoFit/>
          </a:bodyPr>
          <a:lstStyle/>
          <a:p>
            <a:pPr algn="l">
              <a:lnSpc>
                <a:spcPts val="3639"/>
              </a:lnSpc>
              <a:spcBef>
                <a:spcPct val="0"/>
              </a:spcBef>
            </a:pPr>
            <a:r>
              <a:rPr lang="en-US" sz="2599" b="1">
                <a:solidFill>
                  <a:srgbClr val="3B3E40"/>
                </a:solidFill>
                <a:latin typeface="Exo 2 Medium"/>
                <a:ea typeface="Exo 2 Medium"/>
                <a:cs typeface="Exo 2 Medium"/>
                <a:sym typeface="Exo 2 Medium"/>
              </a:rPr>
              <a:t>Descubra a precisão e eficiência incomparáveis das Máquinas Curvadoras e calandras comercializadas pela DJ PRIMUS, levando sua produção ao próximo nível.</a:t>
            </a:r>
          </a:p>
        </p:txBody>
      </p:sp>
      <p:sp>
        <p:nvSpPr>
          <p:cNvPr id="10" name="TextBox 10"/>
          <p:cNvSpPr txBox="1"/>
          <p:nvPr/>
        </p:nvSpPr>
        <p:spPr>
          <a:xfrm>
            <a:off x="7993767" y="3186261"/>
            <a:ext cx="10121301" cy="1028700"/>
          </a:xfrm>
          <a:prstGeom prst="rect">
            <a:avLst/>
          </a:prstGeom>
        </p:spPr>
        <p:txBody>
          <a:bodyPr lIns="0" tIns="0" rIns="0" bIns="0" rtlCol="0" anchor="t">
            <a:spAutoFit/>
          </a:bodyPr>
          <a:lstStyle/>
          <a:p>
            <a:pPr algn="l">
              <a:lnSpc>
                <a:spcPts val="4199"/>
              </a:lnSpc>
              <a:spcBef>
                <a:spcPct val="0"/>
              </a:spcBef>
            </a:pPr>
            <a:r>
              <a:rPr lang="en-US" sz="2999" b="1">
                <a:solidFill>
                  <a:srgbClr val="3B3E40"/>
                </a:solidFill>
                <a:latin typeface="Exo 2 Bold"/>
                <a:ea typeface="Exo 2 Bold"/>
                <a:cs typeface="Exo 2 Bold"/>
                <a:sym typeface="Exo 2 Bold"/>
              </a:rPr>
              <a:t>Flexibilidade e precisão em curvatura de tubos.</a:t>
            </a:r>
          </a:p>
          <a:p>
            <a:pPr algn="l">
              <a:lnSpc>
                <a:spcPts val="4199"/>
              </a:lnSpc>
              <a:spcBef>
                <a:spcPct val="0"/>
              </a:spcBef>
            </a:pPr>
            <a:endParaRPr lang="en-US" sz="2999" b="1">
              <a:solidFill>
                <a:srgbClr val="3B3E40"/>
              </a:solidFill>
              <a:latin typeface="Exo 2 Bold"/>
              <a:ea typeface="Exo 2 Bold"/>
              <a:cs typeface="Exo 2 Bold"/>
              <a:sym typeface="Exo 2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19295" y="-86952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gradFill rotWithShape="1">
              <a:gsLst>
                <a:gs pos="0">
                  <a:srgbClr val="000000">
                    <a:alpha val="0"/>
                  </a:srgbClr>
                </a:gs>
                <a:gs pos="100000">
                  <a:srgbClr val="0C2442">
                    <a:alpha val="100000"/>
                  </a:srgbClr>
                </a:gs>
              </a:gsLst>
              <a:lin ang="5400000"/>
            </a:gra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5" name="Freeform 5"/>
          <p:cNvSpPr/>
          <p:nvPr/>
        </p:nvSpPr>
        <p:spPr>
          <a:xfrm>
            <a:off x="13745808" y="4484723"/>
            <a:ext cx="4993517" cy="5802277"/>
          </a:xfrm>
          <a:custGeom>
            <a:avLst/>
            <a:gdLst/>
            <a:ahLst/>
            <a:cxnLst/>
            <a:rect l="l" t="t" r="r" b="b"/>
            <a:pathLst>
              <a:path w="4993517" h="5802277">
                <a:moveTo>
                  <a:pt x="0" y="0"/>
                </a:moveTo>
                <a:lnTo>
                  <a:pt x="4993518" y="0"/>
                </a:lnTo>
                <a:lnTo>
                  <a:pt x="4993518" y="5802277"/>
                </a:lnTo>
                <a:lnTo>
                  <a:pt x="0" y="5802277"/>
                </a:lnTo>
                <a:lnTo>
                  <a:pt x="0" y="0"/>
                </a:lnTo>
                <a:close/>
              </a:path>
            </a:pathLst>
          </a:custGeom>
          <a:blipFill>
            <a:blip r:embed="rId2"/>
            <a:stretch>
              <a:fillRect b="-37"/>
            </a:stretch>
          </a:blipFill>
        </p:spPr>
      </p:sp>
      <p:sp>
        <p:nvSpPr>
          <p:cNvPr id="6" name="TextBox 6"/>
          <p:cNvSpPr txBox="1"/>
          <p:nvPr/>
        </p:nvSpPr>
        <p:spPr>
          <a:xfrm>
            <a:off x="8022342" y="753266"/>
            <a:ext cx="6485163" cy="863600"/>
          </a:xfrm>
          <a:prstGeom prst="rect">
            <a:avLst/>
          </a:prstGeom>
        </p:spPr>
        <p:txBody>
          <a:bodyPr lIns="0" tIns="0" rIns="0" bIns="0" rtlCol="0" anchor="t">
            <a:spAutoFit/>
          </a:bodyPr>
          <a:lstStyle/>
          <a:p>
            <a:pPr algn="l">
              <a:lnSpc>
                <a:spcPts val="7000"/>
              </a:lnSpc>
              <a:spcBef>
                <a:spcPct val="0"/>
              </a:spcBef>
            </a:pPr>
            <a:r>
              <a:rPr lang="en-US" sz="5000">
                <a:solidFill>
                  <a:srgbClr val="3B3E40"/>
                </a:solidFill>
                <a:latin typeface="Montserrat Classic"/>
                <a:ea typeface="Montserrat Classic"/>
                <a:cs typeface="Montserrat Classic"/>
                <a:sym typeface="Montserrat Classic"/>
              </a:rPr>
              <a:t>Máquinas</a:t>
            </a:r>
          </a:p>
        </p:txBody>
      </p:sp>
      <p:sp>
        <p:nvSpPr>
          <p:cNvPr id="7" name="TextBox 7"/>
          <p:cNvSpPr txBox="1"/>
          <p:nvPr/>
        </p:nvSpPr>
        <p:spPr>
          <a:xfrm>
            <a:off x="8220454" y="3456022"/>
            <a:ext cx="7464761" cy="1473200"/>
          </a:xfrm>
          <a:prstGeom prst="rect">
            <a:avLst/>
          </a:prstGeom>
        </p:spPr>
        <p:txBody>
          <a:bodyPr lIns="0" tIns="0" rIns="0" bIns="0" rtlCol="0" anchor="t">
            <a:spAutoFit/>
          </a:bodyPr>
          <a:lstStyle/>
          <a:p>
            <a:pPr algn="l">
              <a:lnSpc>
                <a:spcPts val="4199"/>
              </a:lnSpc>
            </a:pPr>
            <a:r>
              <a:rPr lang="en-US" sz="2999" b="1">
                <a:solidFill>
                  <a:srgbClr val="3B3E40"/>
                </a:solidFill>
                <a:latin typeface="Exo 2 Bold"/>
                <a:ea typeface="Exo 2 Bold"/>
                <a:cs typeface="Exo 2 Bold"/>
                <a:sym typeface="Exo 2 Bold"/>
              </a:rPr>
              <a:t>Equipamentos para produção de perfis metálicos personalizados.</a:t>
            </a:r>
          </a:p>
          <a:p>
            <a:pPr algn="l">
              <a:lnSpc>
                <a:spcPts val="3499"/>
              </a:lnSpc>
              <a:spcBef>
                <a:spcPct val="0"/>
              </a:spcBef>
            </a:pPr>
            <a:endParaRPr lang="en-US" sz="2999" b="1">
              <a:solidFill>
                <a:srgbClr val="3B3E40"/>
              </a:solidFill>
              <a:latin typeface="Exo 2 Bold"/>
              <a:ea typeface="Exo 2 Bold"/>
              <a:cs typeface="Exo 2 Bold"/>
              <a:sym typeface="Exo 2 Bold"/>
            </a:endParaRPr>
          </a:p>
        </p:txBody>
      </p:sp>
      <p:sp>
        <p:nvSpPr>
          <p:cNvPr id="8" name="TextBox 8"/>
          <p:cNvSpPr txBox="1"/>
          <p:nvPr/>
        </p:nvSpPr>
        <p:spPr>
          <a:xfrm>
            <a:off x="8046896" y="1680366"/>
            <a:ext cx="10265658" cy="1038225"/>
          </a:xfrm>
          <a:prstGeom prst="rect">
            <a:avLst/>
          </a:prstGeom>
        </p:spPr>
        <p:txBody>
          <a:bodyPr lIns="0" tIns="0" rIns="0" bIns="0" rtlCol="0" anchor="t">
            <a:spAutoFit/>
          </a:bodyPr>
          <a:lstStyle/>
          <a:p>
            <a:pPr algn="l">
              <a:lnSpc>
                <a:spcPts val="8400"/>
              </a:lnSpc>
              <a:spcBef>
                <a:spcPct val="0"/>
              </a:spcBef>
            </a:pPr>
            <a:r>
              <a:rPr lang="en-US" sz="6000" b="1">
                <a:solidFill>
                  <a:srgbClr val="AF1D27"/>
                </a:solidFill>
                <a:latin typeface="Montserrat Classic Bold"/>
                <a:ea typeface="Montserrat Classic Bold"/>
                <a:cs typeface="Montserrat Classic Bold"/>
                <a:sym typeface="Montserrat Classic Bold"/>
              </a:rPr>
              <a:t>PERFILADEIRAS</a:t>
            </a:r>
          </a:p>
        </p:txBody>
      </p:sp>
      <p:sp>
        <p:nvSpPr>
          <p:cNvPr id="9" name="Freeform 9"/>
          <p:cNvSpPr/>
          <p:nvPr/>
        </p:nvSpPr>
        <p:spPr>
          <a:xfrm>
            <a:off x="488762" y="2086419"/>
            <a:ext cx="7731691" cy="7085713"/>
          </a:xfrm>
          <a:custGeom>
            <a:avLst/>
            <a:gdLst/>
            <a:ahLst/>
            <a:cxnLst/>
            <a:rect l="l" t="t" r="r" b="b"/>
            <a:pathLst>
              <a:path w="7731691" h="7085713">
                <a:moveTo>
                  <a:pt x="0" y="0"/>
                </a:moveTo>
                <a:lnTo>
                  <a:pt x="7731692" y="0"/>
                </a:lnTo>
                <a:lnTo>
                  <a:pt x="7731692" y="7085713"/>
                </a:lnTo>
                <a:lnTo>
                  <a:pt x="0" y="7085713"/>
                </a:lnTo>
                <a:lnTo>
                  <a:pt x="0" y="0"/>
                </a:lnTo>
                <a:close/>
              </a:path>
            </a:pathLst>
          </a:custGeom>
          <a:blipFill>
            <a:blip r:embed="rId3"/>
            <a:stretch>
              <a:fillRect/>
            </a:stretch>
          </a:blipFill>
        </p:spPr>
      </p:sp>
      <p:sp>
        <p:nvSpPr>
          <p:cNvPr id="10" name="Freeform 10"/>
          <p:cNvSpPr/>
          <p:nvPr/>
        </p:nvSpPr>
        <p:spPr>
          <a:xfrm rot="108965">
            <a:off x="4448261" y="7297784"/>
            <a:ext cx="2851193" cy="1142297"/>
          </a:xfrm>
          <a:custGeom>
            <a:avLst/>
            <a:gdLst/>
            <a:ahLst/>
            <a:cxnLst/>
            <a:rect l="l" t="t" r="r" b="b"/>
            <a:pathLst>
              <a:path w="2851193" h="1142297">
                <a:moveTo>
                  <a:pt x="0" y="0"/>
                </a:moveTo>
                <a:lnTo>
                  <a:pt x="2851193" y="0"/>
                </a:lnTo>
                <a:lnTo>
                  <a:pt x="2851193" y="1142296"/>
                </a:lnTo>
                <a:lnTo>
                  <a:pt x="0" y="11422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8220454" y="4614545"/>
            <a:ext cx="7464761" cy="895985"/>
          </a:xfrm>
          <a:prstGeom prst="rect">
            <a:avLst/>
          </a:prstGeom>
        </p:spPr>
        <p:txBody>
          <a:bodyPr lIns="0" tIns="0" rIns="0" bIns="0" rtlCol="0" anchor="t">
            <a:spAutoFit/>
          </a:bodyPr>
          <a:lstStyle/>
          <a:p>
            <a:pPr algn="l">
              <a:lnSpc>
                <a:spcPts val="3639"/>
              </a:lnSpc>
              <a:spcBef>
                <a:spcPct val="0"/>
              </a:spcBef>
            </a:pPr>
            <a:r>
              <a:rPr lang="en-US" sz="2599">
                <a:solidFill>
                  <a:srgbClr val="3B3E40"/>
                </a:solidFill>
                <a:latin typeface="Exo 2"/>
                <a:ea typeface="Exo 2"/>
                <a:cs typeface="Exo 2"/>
                <a:sym typeface="Exo 2"/>
              </a:rPr>
              <a:t>Máquina personaliza e sobe medida, mediante e desenho. Consulte-nos!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19295" y="-86952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gradFill rotWithShape="1">
              <a:gsLst>
                <a:gs pos="0">
                  <a:srgbClr val="000000">
                    <a:alpha val="0"/>
                  </a:srgbClr>
                </a:gs>
                <a:gs pos="100000">
                  <a:srgbClr val="0C2442">
                    <a:alpha val="100000"/>
                  </a:srgbClr>
                </a:gs>
              </a:gsLst>
              <a:lin ang="5400000"/>
            </a:gra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5" name="Freeform 5"/>
          <p:cNvSpPr/>
          <p:nvPr/>
        </p:nvSpPr>
        <p:spPr>
          <a:xfrm>
            <a:off x="13745808" y="4484723"/>
            <a:ext cx="4993517" cy="5802277"/>
          </a:xfrm>
          <a:custGeom>
            <a:avLst/>
            <a:gdLst/>
            <a:ahLst/>
            <a:cxnLst/>
            <a:rect l="l" t="t" r="r" b="b"/>
            <a:pathLst>
              <a:path w="4993517" h="5802277">
                <a:moveTo>
                  <a:pt x="0" y="0"/>
                </a:moveTo>
                <a:lnTo>
                  <a:pt x="4993518" y="0"/>
                </a:lnTo>
                <a:lnTo>
                  <a:pt x="4993518" y="5802277"/>
                </a:lnTo>
                <a:lnTo>
                  <a:pt x="0" y="5802277"/>
                </a:lnTo>
                <a:lnTo>
                  <a:pt x="0" y="0"/>
                </a:lnTo>
                <a:close/>
              </a:path>
            </a:pathLst>
          </a:custGeom>
          <a:blipFill>
            <a:blip r:embed="rId2"/>
            <a:stretch>
              <a:fillRect b="-37"/>
            </a:stretch>
          </a:blipFill>
        </p:spPr>
      </p:sp>
      <p:sp>
        <p:nvSpPr>
          <p:cNvPr id="6" name="Freeform 6"/>
          <p:cNvSpPr/>
          <p:nvPr/>
        </p:nvSpPr>
        <p:spPr>
          <a:xfrm>
            <a:off x="-416040" y="1244731"/>
            <a:ext cx="10798510" cy="9042269"/>
          </a:xfrm>
          <a:custGeom>
            <a:avLst/>
            <a:gdLst/>
            <a:ahLst/>
            <a:cxnLst/>
            <a:rect l="l" t="t" r="r" b="b"/>
            <a:pathLst>
              <a:path w="10798510" h="9042269">
                <a:moveTo>
                  <a:pt x="0" y="0"/>
                </a:moveTo>
                <a:lnTo>
                  <a:pt x="10798510" y="0"/>
                </a:lnTo>
                <a:lnTo>
                  <a:pt x="10798510" y="9042269"/>
                </a:lnTo>
                <a:lnTo>
                  <a:pt x="0" y="9042269"/>
                </a:lnTo>
                <a:lnTo>
                  <a:pt x="0" y="0"/>
                </a:lnTo>
                <a:close/>
              </a:path>
            </a:pathLst>
          </a:custGeom>
          <a:blipFill>
            <a:blip r:embed="rId3"/>
            <a:stretch>
              <a:fillRect l="-4119"/>
            </a:stretch>
          </a:blipFill>
        </p:spPr>
      </p:sp>
      <p:sp>
        <p:nvSpPr>
          <p:cNvPr id="7" name="TextBox 7"/>
          <p:cNvSpPr txBox="1"/>
          <p:nvPr/>
        </p:nvSpPr>
        <p:spPr>
          <a:xfrm>
            <a:off x="8022342" y="753266"/>
            <a:ext cx="6485163" cy="863600"/>
          </a:xfrm>
          <a:prstGeom prst="rect">
            <a:avLst/>
          </a:prstGeom>
        </p:spPr>
        <p:txBody>
          <a:bodyPr lIns="0" tIns="0" rIns="0" bIns="0" rtlCol="0" anchor="t">
            <a:spAutoFit/>
          </a:bodyPr>
          <a:lstStyle/>
          <a:p>
            <a:pPr algn="l">
              <a:lnSpc>
                <a:spcPts val="7000"/>
              </a:lnSpc>
              <a:spcBef>
                <a:spcPct val="0"/>
              </a:spcBef>
            </a:pPr>
            <a:r>
              <a:rPr lang="en-US" sz="5000">
                <a:solidFill>
                  <a:srgbClr val="3B3E40"/>
                </a:solidFill>
                <a:latin typeface="Montserrat Classic"/>
                <a:ea typeface="Montserrat Classic"/>
                <a:cs typeface="Montserrat Classic"/>
                <a:sym typeface="Montserrat Classic"/>
              </a:rPr>
              <a:t>Centros de</a:t>
            </a:r>
          </a:p>
        </p:txBody>
      </p:sp>
      <p:sp>
        <p:nvSpPr>
          <p:cNvPr id="8" name="TextBox 8"/>
          <p:cNvSpPr txBox="1"/>
          <p:nvPr/>
        </p:nvSpPr>
        <p:spPr>
          <a:xfrm>
            <a:off x="7974717" y="1592373"/>
            <a:ext cx="10265658" cy="1038225"/>
          </a:xfrm>
          <a:prstGeom prst="rect">
            <a:avLst/>
          </a:prstGeom>
        </p:spPr>
        <p:txBody>
          <a:bodyPr lIns="0" tIns="0" rIns="0" bIns="0" rtlCol="0" anchor="t">
            <a:spAutoFit/>
          </a:bodyPr>
          <a:lstStyle/>
          <a:p>
            <a:pPr algn="l">
              <a:lnSpc>
                <a:spcPts val="8400"/>
              </a:lnSpc>
              <a:spcBef>
                <a:spcPct val="0"/>
              </a:spcBef>
            </a:pPr>
            <a:r>
              <a:rPr lang="en-US" sz="6000" b="1">
                <a:solidFill>
                  <a:srgbClr val="AF1D27"/>
                </a:solidFill>
                <a:latin typeface="Montserrat Classic Bold"/>
                <a:ea typeface="Montserrat Classic Bold"/>
                <a:cs typeface="Montserrat Classic Bold"/>
                <a:sym typeface="Montserrat Classic Bold"/>
              </a:rPr>
              <a:t>DOBRAS </a:t>
            </a:r>
          </a:p>
        </p:txBody>
      </p:sp>
      <p:sp>
        <p:nvSpPr>
          <p:cNvPr id="9" name="TextBox 9"/>
          <p:cNvSpPr txBox="1"/>
          <p:nvPr/>
        </p:nvSpPr>
        <p:spPr>
          <a:xfrm>
            <a:off x="9375166" y="3428894"/>
            <a:ext cx="7464761" cy="949325"/>
          </a:xfrm>
          <a:prstGeom prst="rect">
            <a:avLst/>
          </a:prstGeom>
        </p:spPr>
        <p:txBody>
          <a:bodyPr lIns="0" tIns="0" rIns="0" bIns="0" rtlCol="0" anchor="t">
            <a:spAutoFit/>
          </a:bodyPr>
          <a:lstStyle/>
          <a:p>
            <a:pPr algn="l">
              <a:lnSpc>
                <a:spcPts val="4199"/>
              </a:lnSpc>
            </a:pPr>
            <a:r>
              <a:rPr lang="en-US" sz="2999" b="1">
                <a:solidFill>
                  <a:srgbClr val="3B3E40"/>
                </a:solidFill>
                <a:latin typeface="Exo 2 Bold"/>
                <a:ea typeface="Exo 2 Bold"/>
                <a:cs typeface="Exo 2 Bold"/>
                <a:sym typeface="Exo 2 Bold"/>
              </a:rPr>
              <a:t>Alta precisão e dobras avançadas!  </a:t>
            </a:r>
          </a:p>
          <a:p>
            <a:pPr algn="l">
              <a:lnSpc>
                <a:spcPts val="3499"/>
              </a:lnSpc>
              <a:spcBef>
                <a:spcPct val="0"/>
              </a:spcBef>
            </a:pPr>
            <a:endParaRPr lang="en-US" sz="2999" b="1">
              <a:solidFill>
                <a:srgbClr val="3B3E40"/>
              </a:solidFill>
              <a:latin typeface="Exo 2 Bold"/>
              <a:ea typeface="Exo 2 Bold"/>
              <a:cs typeface="Exo 2 Bold"/>
              <a:sym typeface="Exo 2 Bold"/>
            </a:endParaRPr>
          </a:p>
        </p:txBody>
      </p:sp>
      <p:sp>
        <p:nvSpPr>
          <p:cNvPr id="10" name="TextBox 10"/>
          <p:cNvSpPr txBox="1"/>
          <p:nvPr/>
        </p:nvSpPr>
        <p:spPr>
          <a:xfrm>
            <a:off x="9356116" y="4149619"/>
            <a:ext cx="7464761" cy="1353185"/>
          </a:xfrm>
          <a:prstGeom prst="rect">
            <a:avLst/>
          </a:prstGeom>
        </p:spPr>
        <p:txBody>
          <a:bodyPr lIns="0" tIns="0" rIns="0" bIns="0" rtlCol="0" anchor="t">
            <a:spAutoFit/>
          </a:bodyPr>
          <a:lstStyle/>
          <a:p>
            <a:pPr algn="l">
              <a:lnSpc>
                <a:spcPts val="3639"/>
              </a:lnSpc>
              <a:spcBef>
                <a:spcPct val="0"/>
              </a:spcBef>
            </a:pPr>
            <a:r>
              <a:rPr lang="en-US" sz="2599">
                <a:solidFill>
                  <a:srgbClr val="3B3E40"/>
                </a:solidFill>
                <a:latin typeface="Exo 2"/>
                <a:ea typeface="Exo 2"/>
                <a:cs typeface="Exo 2"/>
                <a:sym typeface="Exo 2"/>
              </a:rPr>
              <a:t>Com tecnologia CNC avançada, dobra ângulos múltiplos com eficiência e qualidade, otimizando tempo e custos.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3745808" y="4484723"/>
            <a:ext cx="4993517" cy="5802277"/>
          </a:xfrm>
          <a:custGeom>
            <a:avLst/>
            <a:gdLst/>
            <a:ahLst/>
            <a:cxnLst/>
            <a:rect l="l" t="t" r="r" b="b"/>
            <a:pathLst>
              <a:path w="4993517" h="5802277">
                <a:moveTo>
                  <a:pt x="0" y="0"/>
                </a:moveTo>
                <a:lnTo>
                  <a:pt x="4993518" y="0"/>
                </a:lnTo>
                <a:lnTo>
                  <a:pt x="4993518" y="5802277"/>
                </a:lnTo>
                <a:lnTo>
                  <a:pt x="0" y="5802277"/>
                </a:lnTo>
                <a:lnTo>
                  <a:pt x="0" y="0"/>
                </a:lnTo>
                <a:close/>
              </a:path>
            </a:pathLst>
          </a:custGeom>
          <a:blipFill>
            <a:blip r:embed="rId3"/>
            <a:stretch>
              <a:fillRect b="-37"/>
            </a:stretch>
          </a:blipFill>
        </p:spPr>
      </p:sp>
      <p:pic>
        <p:nvPicPr>
          <p:cNvPr id="14" name="Imagem 13">
            <a:extLst>
              <a:ext uri="{FF2B5EF4-FFF2-40B4-BE49-F238E27FC236}">
                <a16:creationId xmlns:a16="http://schemas.microsoft.com/office/drawing/2014/main" id="{B1A69EA0-FEF6-AE35-1EE6-403D21C3D9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647700"/>
            <a:ext cx="12943883" cy="12943883"/>
          </a:xfrm>
          <a:prstGeom prst="rect">
            <a:avLst/>
          </a:prstGeom>
        </p:spPr>
      </p:pic>
      <p:grpSp>
        <p:nvGrpSpPr>
          <p:cNvPr id="2" name="Group 2"/>
          <p:cNvGrpSpPr/>
          <p:nvPr/>
        </p:nvGrpSpPr>
        <p:grpSpPr>
          <a:xfrm rot="-10800000">
            <a:off x="-319295" y="-86952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gradFill rotWithShape="1">
              <a:gsLst>
                <a:gs pos="0">
                  <a:srgbClr val="000000">
                    <a:alpha val="0"/>
                  </a:srgbClr>
                </a:gs>
                <a:gs pos="100000">
                  <a:srgbClr val="0C2442">
                    <a:alpha val="100000"/>
                  </a:srgbClr>
                </a:gs>
              </a:gsLst>
              <a:lin ang="5400000"/>
            </a:gra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6" name="TextBox 6"/>
          <p:cNvSpPr txBox="1"/>
          <p:nvPr/>
        </p:nvSpPr>
        <p:spPr>
          <a:xfrm>
            <a:off x="7260645" y="256180"/>
            <a:ext cx="6485163" cy="863600"/>
          </a:xfrm>
          <a:prstGeom prst="rect">
            <a:avLst/>
          </a:prstGeom>
        </p:spPr>
        <p:txBody>
          <a:bodyPr lIns="0" tIns="0" rIns="0" bIns="0" rtlCol="0" anchor="t">
            <a:spAutoFit/>
          </a:bodyPr>
          <a:lstStyle/>
          <a:p>
            <a:pPr algn="l">
              <a:lnSpc>
                <a:spcPts val="7000"/>
              </a:lnSpc>
              <a:spcBef>
                <a:spcPct val="0"/>
              </a:spcBef>
            </a:pPr>
            <a:r>
              <a:rPr lang="en-US" sz="5000" dirty="0" err="1">
                <a:solidFill>
                  <a:srgbClr val="3B3E40"/>
                </a:solidFill>
                <a:latin typeface="Montserrat Classic"/>
                <a:ea typeface="Montserrat Classic"/>
                <a:cs typeface="Montserrat Classic"/>
                <a:sym typeface="Montserrat Classic"/>
              </a:rPr>
              <a:t>Celula</a:t>
            </a:r>
            <a:endParaRPr lang="en-US" sz="5000" dirty="0">
              <a:solidFill>
                <a:srgbClr val="3B3E40"/>
              </a:solidFill>
              <a:latin typeface="Montserrat Classic"/>
              <a:ea typeface="Montserrat Classic"/>
              <a:cs typeface="Montserrat Classic"/>
              <a:sym typeface="Montserrat Classic"/>
            </a:endParaRPr>
          </a:p>
        </p:txBody>
      </p:sp>
      <p:sp>
        <p:nvSpPr>
          <p:cNvPr id="7" name="TextBox 7"/>
          <p:cNvSpPr txBox="1"/>
          <p:nvPr/>
        </p:nvSpPr>
        <p:spPr>
          <a:xfrm>
            <a:off x="7260645" y="1078168"/>
            <a:ext cx="10265658" cy="1038225"/>
          </a:xfrm>
          <a:prstGeom prst="rect">
            <a:avLst/>
          </a:prstGeom>
        </p:spPr>
        <p:txBody>
          <a:bodyPr lIns="0" tIns="0" rIns="0" bIns="0" rtlCol="0" anchor="t">
            <a:spAutoFit/>
          </a:bodyPr>
          <a:lstStyle/>
          <a:p>
            <a:pPr algn="l">
              <a:lnSpc>
                <a:spcPts val="8400"/>
              </a:lnSpc>
              <a:spcBef>
                <a:spcPct val="0"/>
              </a:spcBef>
            </a:pPr>
            <a:r>
              <a:rPr lang="en-US" sz="6000" b="1" dirty="0">
                <a:solidFill>
                  <a:srgbClr val="AF1D27"/>
                </a:solidFill>
                <a:latin typeface="Montserrat Classic Bold"/>
                <a:ea typeface="Montserrat Classic Bold"/>
                <a:cs typeface="Montserrat Classic Bold"/>
                <a:sym typeface="Montserrat Classic Bold"/>
              </a:rPr>
              <a:t>ROBÓTICA</a:t>
            </a:r>
          </a:p>
        </p:txBody>
      </p:sp>
      <p:sp>
        <p:nvSpPr>
          <p:cNvPr id="8" name="TextBox 8"/>
          <p:cNvSpPr txBox="1"/>
          <p:nvPr/>
        </p:nvSpPr>
        <p:spPr>
          <a:xfrm>
            <a:off x="923858" y="7558917"/>
            <a:ext cx="7584515" cy="2267585"/>
          </a:xfrm>
          <a:prstGeom prst="rect">
            <a:avLst/>
          </a:prstGeom>
        </p:spPr>
        <p:txBody>
          <a:bodyPr lIns="0" tIns="0" rIns="0" bIns="0" rtlCol="0" anchor="t">
            <a:spAutoFit/>
          </a:bodyPr>
          <a:lstStyle/>
          <a:p>
            <a:pPr algn="l">
              <a:lnSpc>
                <a:spcPts val="3639"/>
              </a:lnSpc>
              <a:spcBef>
                <a:spcPct val="0"/>
              </a:spcBef>
            </a:pPr>
            <a:r>
              <a:rPr lang="en-US" sz="2599" dirty="0">
                <a:solidFill>
                  <a:srgbClr val="3B3E40"/>
                </a:solidFill>
                <a:latin typeface="Exo 2"/>
                <a:ea typeface="Exo 2"/>
                <a:cs typeface="Exo 2"/>
                <a:sym typeface="Exo 2"/>
              </a:rPr>
              <a:t>OST é o </a:t>
            </a:r>
            <a:r>
              <a:rPr lang="en-US" sz="2599" dirty="0" err="1">
                <a:solidFill>
                  <a:srgbClr val="3B3E40"/>
                </a:solidFill>
                <a:latin typeface="Exo 2"/>
                <a:ea typeface="Exo 2"/>
                <a:cs typeface="Exo 2"/>
                <a:sym typeface="Exo 2"/>
              </a:rPr>
              <a:t>seu</a:t>
            </a:r>
            <a:r>
              <a:rPr lang="en-US" sz="2599" dirty="0">
                <a:solidFill>
                  <a:srgbClr val="3B3E40"/>
                </a:solidFill>
                <a:latin typeface="Exo 2"/>
                <a:ea typeface="Exo 2"/>
                <a:cs typeface="Exo 2"/>
                <a:sym typeface="Exo 2"/>
              </a:rPr>
              <a:t> </a:t>
            </a:r>
            <a:r>
              <a:rPr lang="en-US" sz="2599" dirty="0" err="1">
                <a:solidFill>
                  <a:srgbClr val="3B3E40"/>
                </a:solidFill>
                <a:latin typeface="Exo 2"/>
                <a:ea typeface="Exo 2"/>
                <a:cs typeface="Exo 2"/>
                <a:sym typeface="Exo 2"/>
              </a:rPr>
              <a:t>parceiro</a:t>
            </a:r>
            <a:r>
              <a:rPr lang="en-US" sz="2599" dirty="0">
                <a:solidFill>
                  <a:srgbClr val="3B3E40"/>
                </a:solidFill>
                <a:latin typeface="Exo 2"/>
                <a:ea typeface="Exo 2"/>
                <a:cs typeface="Exo 2"/>
                <a:sym typeface="Exo 2"/>
              </a:rPr>
              <a:t> </a:t>
            </a:r>
            <a:r>
              <a:rPr lang="en-US" sz="2599" dirty="0" err="1">
                <a:solidFill>
                  <a:srgbClr val="3B3E40"/>
                </a:solidFill>
                <a:latin typeface="Exo 2"/>
                <a:ea typeface="Exo 2"/>
                <a:cs typeface="Exo 2"/>
                <a:sym typeface="Exo 2"/>
              </a:rPr>
              <a:t>mais</a:t>
            </a:r>
            <a:r>
              <a:rPr lang="en-US" sz="2599" dirty="0">
                <a:solidFill>
                  <a:srgbClr val="3B3E40"/>
                </a:solidFill>
                <a:latin typeface="Exo 2"/>
                <a:ea typeface="Exo 2"/>
                <a:cs typeface="Exo 2"/>
                <a:sym typeface="Exo 2"/>
              </a:rPr>
              <a:t> </a:t>
            </a:r>
            <a:r>
              <a:rPr lang="en-US" sz="2599" dirty="0" err="1">
                <a:solidFill>
                  <a:srgbClr val="3B3E40"/>
                </a:solidFill>
                <a:latin typeface="Exo 2"/>
                <a:ea typeface="Exo 2"/>
                <a:cs typeface="Exo 2"/>
                <a:sym typeface="Exo 2"/>
              </a:rPr>
              <a:t>importante</a:t>
            </a:r>
            <a:r>
              <a:rPr lang="en-US" sz="2599" dirty="0">
                <a:solidFill>
                  <a:srgbClr val="3B3E40"/>
                </a:solidFill>
                <a:latin typeface="Exo 2"/>
                <a:ea typeface="Exo 2"/>
                <a:cs typeface="Exo 2"/>
                <a:sym typeface="Exo 2"/>
              </a:rPr>
              <a:t> </a:t>
            </a:r>
            <a:r>
              <a:rPr lang="en-US" sz="2599" dirty="0" err="1">
                <a:solidFill>
                  <a:srgbClr val="3B3E40"/>
                </a:solidFill>
                <a:latin typeface="Exo 2"/>
                <a:ea typeface="Exo 2"/>
                <a:cs typeface="Exo 2"/>
                <a:sym typeface="Exo 2"/>
              </a:rPr>
              <a:t>na</a:t>
            </a:r>
            <a:r>
              <a:rPr lang="en-US" sz="2599" dirty="0">
                <a:solidFill>
                  <a:srgbClr val="3B3E40"/>
                </a:solidFill>
                <a:latin typeface="Exo 2"/>
                <a:ea typeface="Exo 2"/>
                <a:cs typeface="Exo 2"/>
                <a:sym typeface="Exo 2"/>
              </a:rPr>
              <a:t> </a:t>
            </a:r>
            <a:r>
              <a:rPr lang="en-US" sz="2599" dirty="0" err="1">
                <a:solidFill>
                  <a:srgbClr val="3B3E40"/>
                </a:solidFill>
                <a:latin typeface="Exo 2"/>
                <a:ea typeface="Exo 2"/>
                <a:cs typeface="Exo 2"/>
                <a:sym typeface="Exo 2"/>
              </a:rPr>
              <a:t>área</a:t>
            </a:r>
            <a:r>
              <a:rPr lang="en-US" sz="2599" dirty="0">
                <a:solidFill>
                  <a:srgbClr val="3B3E40"/>
                </a:solidFill>
                <a:latin typeface="Exo 2"/>
                <a:ea typeface="Exo 2"/>
                <a:cs typeface="Exo 2"/>
                <a:sym typeface="Exo 2"/>
              </a:rPr>
              <a:t> de </a:t>
            </a:r>
            <a:r>
              <a:rPr lang="en-US" sz="2599" dirty="0" err="1">
                <a:solidFill>
                  <a:srgbClr val="3B3E40"/>
                </a:solidFill>
                <a:latin typeface="Exo 2"/>
                <a:ea typeface="Exo 2"/>
                <a:cs typeface="Exo 2"/>
                <a:sym typeface="Exo 2"/>
              </a:rPr>
              <a:t>soldagem</a:t>
            </a:r>
            <a:r>
              <a:rPr lang="en-US" sz="2599" dirty="0">
                <a:solidFill>
                  <a:srgbClr val="3B3E40"/>
                </a:solidFill>
                <a:latin typeface="Exo 2"/>
                <a:ea typeface="Exo 2"/>
                <a:cs typeface="Exo 2"/>
                <a:sym typeface="Exo 2"/>
              </a:rPr>
              <a:t> a arco industrial, com a </a:t>
            </a:r>
            <a:r>
              <a:rPr lang="en-US" sz="2599" dirty="0" err="1">
                <a:solidFill>
                  <a:srgbClr val="3B3E40"/>
                </a:solidFill>
                <a:latin typeface="Exo 2"/>
                <a:ea typeface="Exo 2"/>
                <a:cs typeface="Exo 2"/>
                <a:sym typeface="Exo 2"/>
              </a:rPr>
              <a:t>tecnologia</a:t>
            </a:r>
            <a:r>
              <a:rPr lang="en-US" sz="2599" dirty="0">
                <a:solidFill>
                  <a:srgbClr val="3B3E40"/>
                </a:solidFill>
                <a:latin typeface="Exo 2"/>
                <a:ea typeface="Exo 2"/>
                <a:cs typeface="Exo 2"/>
                <a:sym typeface="Exo 2"/>
              </a:rPr>
              <a:t> </a:t>
            </a:r>
            <a:r>
              <a:rPr lang="en-US" sz="2599" dirty="0" err="1">
                <a:solidFill>
                  <a:srgbClr val="3B3E40"/>
                </a:solidFill>
                <a:latin typeface="Exo 2"/>
                <a:ea typeface="Exo 2"/>
                <a:cs typeface="Exo 2"/>
                <a:sym typeface="Exo 2"/>
              </a:rPr>
              <a:t>inovadora</a:t>
            </a:r>
            <a:r>
              <a:rPr lang="en-US" sz="2599" dirty="0">
                <a:solidFill>
                  <a:srgbClr val="3B3E40"/>
                </a:solidFill>
                <a:latin typeface="Exo 2"/>
                <a:ea typeface="Exo 2"/>
                <a:cs typeface="Exo 2"/>
                <a:sym typeface="Exo 2"/>
              </a:rPr>
              <a:t> do Hollow Wrist, que </a:t>
            </a:r>
            <a:r>
              <a:rPr lang="en-US" sz="2599" dirty="0" err="1">
                <a:solidFill>
                  <a:srgbClr val="3B3E40"/>
                </a:solidFill>
                <a:latin typeface="Exo 2"/>
                <a:ea typeface="Exo 2"/>
                <a:cs typeface="Exo 2"/>
                <a:sym typeface="Exo 2"/>
              </a:rPr>
              <a:t>garante</a:t>
            </a:r>
            <a:r>
              <a:rPr lang="en-US" sz="2599" dirty="0">
                <a:solidFill>
                  <a:srgbClr val="3B3E40"/>
                </a:solidFill>
                <a:latin typeface="Exo 2"/>
                <a:ea typeface="Exo 2"/>
                <a:cs typeface="Exo 2"/>
                <a:sym typeface="Exo 2"/>
              </a:rPr>
              <a:t> </a:t>
            </a:r>
            <a:r>
              <a:rPr lang="en-US" sz="2599" dirty="0" err="1">
                <a:solidFill>
                  <a:srgbClr val="3B3E40"/>
                </a:solidFill>
                <a:latin typeface="Exo 2"/>
                <a:ea typeface="Exo 2"/>
                <a:cs typeface="Exo 2"/>
                <a:sym typeface="Exo 2"/>
              </a:rPr>
              <a:t>ciclos</a:t>
            </a:r>
            <a:r>
              <a:rPr lang="en-US" sz="2599" dirty="0">
                <a:solidFill>
                  <a:srgbClr val="3B3E40"/>
                </a:solidFill>
                <a:latin typeface="Exo 2"/>
                <a:ea typeface="Exo 2"/>
                <a:cs typeface="Exo 2"/>
                <a:sym typeface="Exo 2"/>
              </a:rPr>
              <a:t> de </a:t>
            </a:r>
            <a:r>
              <a:rPr lang="en-US" sz="2599" dirty="0" err="1">
                <a:solidFill>
                  <a:srgbClr val="3B3E40"/>
                </a:solidFill>
                <a:latin typeface="Exo 2"/>
                <a:ea typeface="Exo 2"/>
                <a:cs typeface="Exo 2"/>
                <a:sym typeface="Exo 2"/>
              </a:rPr>
              <a:t>movimento</a:t>
            </a:r>
            <a:r>
              <a:rPr lang="en-US" sz="2599" dirty="0">
                <a:solidFill>
                  <a:srgbClr val="3B3E40"/>
                </a:solidFill>
                <a:latin typeface="Exo 2"/>
                <a:ea typeface="Exo 2"/>
                <a:cs typeface="Exo 2"/>
                <a:sym typeface="Exo 2"/>
              </a:rPr>
              <a:t> </a:t>
            </a:r>
            <a:r>
              <a:rPr lang="en-US" sz="2599" dirty="0" err="1">
                <a:solidFill>
                  <a:srgbClr val="3B3E40"/>
                </a:solidFill>
                <a:latin typeface="Exo 2"/>
                <a:ea typeface="Exo 2"/>
                <a:cs typeface="Exo 2"/>
                <a:sym typeface="Exo 2"/>
              </a:rPr>
              <a:t>extremamente</a:t>
            </a:r>
            <a:r>
              <a:rPr lang="en-US" sz="2599" dirty="0">
                <a:solidFill>
                  <a:srgbClr val="3B3E40"/>
                </a:solidFill>
                <a:latin typeface="Exo 2"/>
                <a:ea typeface="Exo 2"/>
                <a:cs typeface="Exo 2"/>
                <a:sym typeface="Exo 2"/>
              </a:rPr>
              <a:t> </a:t>
            </a:r>
            <a:r>
              <a:rPr lang="en-US" sz="2599" dirty="0" err="1">
                <a:solidFill>
                  <a:srgbClr val="3B3E40"/>
                </a:solidFill>
                <a:latin typeface="Exo 2"/>
                <a:ea typeface="Exo 2"/>
                <a:cs typeface="Exo 2"/>
                <a:sym typeface="Exo 2"/>
              </a:rPr>
              <a:t>curtos</a:t>
            </a:r>
            <a:r>
              <a:rPr lang="en-US" sz="2599" dirty="0">
                <a:solidFill>
                  <a:srgbClr val="3B3E40"/>
                </a:solidFill>
                <a:latin typeface="Exo 2"/>
                <a:ea typeface="Exo 2"/>
                <a:cs typeface="Exo 2"/>
                <a:sym typeface="Exo 2"/>
              </a:rPr>
              <a:t> e </a:t>
            </a:r>
            <a:r>
              <a:rPr lang="en-US" sz="2599" dirty="0" err="1">
                <a:solidFill>
                  <a:srgbClr val="3B3E40"/>
                </a:solidFill>
                <a:latin typeface="Exo 2"/>
                <a:ea typeface="Exo 2"/>
                <a:cs typeface="Exo 2"/>
                <a:sym typeface="Exo 2"/>
              </a:rPr>
              <a:t>trajetória</a:t>
            </a:r>
            <a:r>
              <a:rPr lang="en-US" sz="2599" dirty="0">
                <a:solidFill>
                  <a:srgbClr val="3B3E40"/>
                </a:solidFill>
                <a:latin typeface="Exo 2"/>
                <a:ea typeface="Exo 2"/>
                <a:cs typeface="Exo 2"/>
                <a:sym typeface="Exo 2"/>
              </a:rPr>
              <a:t> da </a:t>
            </a:r>
            <a:r>
              <a:rPr lang="en-US" sz="2599" dirty="0" err="1">
                <a:solidFill>
                  <a:srgbClr val="3B3E40"/>
                </a:solidFill>
                <a:latin typeface="Exo 2"/>
                <a:ea typeface="Exo 2"/>
                <a:cs typeface="Exo 2"/>
                <a:sym typeface="Exo 2"/>
              </a:rPr>
              <a:t>mais</a:t>
            </a:r>
            <a:r>
              <a:rPr lang="en-US" sz="2599" dirty="0">
                <a:solidFill>
                  <a:srgbClr val="3B3E40"/>
                </a:solidFill>
                <a:latin typeface="Exo 2"/>
                <a:ea typeface="Exo 2"/>
                <a:cs typeface="Exo 2"/>
                <a:sym typeface="Exo 2"/>
              </a:rPr>
              <a:t> </a:t>
            </a:r>
            <a:r>
              <a:rPr lang="en-US" sz="2599" dirty="0" err="1">
                <a:solidFill>
                  <a:srgbClr val="3B3E40"/>
                </a:solidFill>
                <a:latin typeface="Exo 2"/>
                <a:ea typeface="Exo 2"/>
                <a:cs typeface="Exo 2"/>
                <a:sym typeface="Exo 2"/>
              </a:rPr>
              <a:t>alta</a:t>
            </a:r>
            <a:r>
              <a:rPr lang="en-US" sz="2599" dirty="0">
                <a:solidFill>
                  <a:srgbClr val="3B3E40"/>
                </a:solidFill>
                <a:latin typeface="Exo 2"/>
                <a:ea typeface="Exo 2"/>
                <a:cs typeface="Exo 2"/>
                <a:sym typeface="Exo 2"/>
              </a:rPr>
              <a:t> </a:t>
            </a:r>
            <a:r>
              <a:rPr lang="en-US" sz="2599" dirty="0" err="1">
                <a:solidFill>
                  <a:srgbClr val="3B3E40"/>
                </a:solidFill>
                <a:latin typeface="Exo 2"/>
                <a:ea typeface="Exo 2"/>
                <a:cs typeface="Exo 2"/>
                <a:sym typeface="Exo 2"/>
              </a:rPr>
              <a:t>precisão</a:t>
            </a:r>
            <a:r>
              <a:rPr lang="en-US" sz="2599" dirty="0">
                <a:solidFill>
                  <a:srgbClr val="3B3E40"/>
                </a:solidFill>
                <a:latin typeface="Exo 2"/>
                <a:ea typeface="Exo 2"/>
                <a:cs typeface="Exo 2"/>
                <a:sym typeface="Exo 2"/>
              </a:rPr>
              <a:t>. </a:t>
            </a:r>
          </a:p>
        </p:txBody>
      </p:sp>
      <p:sp>
        <p:nvSpPr>
          <p:cNvPr id="10" name="TextBox 10"/>
          <p:cNvSpPr txBox="1"/>
          <p:nvPr/>
        </p:nvSpPr>
        <p:spPr>
          <a:xfrm>
            <a:off x="7260645" y="2457017"/>
            <a:ext cx="7584515" cy="1015663"/>
          </a:xfrm>
          <a:prstGeom prst="rect">
            <a:avLst/>
          </a:prstGeom>
        </p:spPr>
        <p:txBody>
          <a:bodyPr lIns="0" tIns="0" rIns="0" bIns="0" rtlCol="0" anchor="t">
            <a:spAutoFit/>
          </a:bodyPr>
          <a:lstStyle/>
          <a:p>
            <a:pPr algn="l">
              <a:lnSpc>
                <a:spcPts val="4199"/>
              </a:lnSpc>
              <a:spcBef>
                <a:spcPct val="0"/>
              </a:spcBef>
            </a:pPr>
            <a:r>
              <a:rPr lang="en-US" sz="2999" b="1" dirty="0">
                <a:solidFill>
                  <a:srgbClr val="3B3E40"/>
                </a:solidFill>
                <a:latin typeface="Exo 2 Bold"/>
                <a:ea typeface="Exo 2 Bold"/>
                <a:cs typeface="Exo 2 Bold"/>
                <a:sym typeface="Exo 2 Bold"/>
              </a:rPr>
              <a:t>PROJETOS PERSONALIZADOS CONFORME </a:t>
            </a:r>
          </a:p>
          <a:p>
            <a:pPr algn="l">
              <a:lnSpc>
                <a:spcPts val="4199"/>
              </a:lnSpc>
              <a:spcBef>
                <a:spcPct val="0"/>
              </a:spcBef>
            </a:pPr>
            <a:r>
              <a:rPr lang="en-US" sz="2999" b="1" dirty="0">
                <a:solidFill>
                  <a:srgbClr val="3B3E40"/>
                </a:solidFill>
                <a:latin typeface="Exo 2 Bold"/>
                <a:ea typeface="Exo 2 Bold"/>
                <a:cs typeface="Exo 2 Bold"/>
                <a:sym typeface="Exo 2 Bold"/>
              </a:rPr>
              <a:t>A NECESSIDADE DO CLIENTE.</a:t>
            </a:r>
          </a:p>
        </p:txBody>
      </p:sp>
      <p:pic>
        <p:nvPicPr>
          <p:cNvPr id="12" name="Imagem 11">
            <a:extLst>
              <a:ext uri="{FF2B5EF4-FFF2-40B4-BE49-F238E27FC236}">
                <a16:creationId xmlns:a16="http://schemas.microsoft.com/office/drawing/2014/main" id="{4A914BB4-F00E-F105-8563-19E0651BD8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600" y="-1086516"/>
            <a:ext cx="9562235" cy="956223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24633" y="4484723"/>
            <a:ext cx="4993517" cy="5802277"/>
          </a:xfrm>
          <a:custGeom>
            <a:avLst/>
            <a:gdLst/>
            <a:ahLst/>
            <a:cxnLst/>
            <a:rect l="l" t="t" r="r" b="b"/>
            <a:pathLst>
              <a:path w="4993517" h="5802277">
                <a:moveTo>
                  <a:pt x="0" y="0"/>
                </a:moveTo>
                <a:lnTo>
                  <a:pt x="4993517" y="0"/>
                </a:lnTo>
                <a:lnTo>
                  <a:pt x="4993517" y="5802277"/>
                </a:lnTo>
                <a:lnTo>
                  <a:pt x="0" y="5802277"/>
                </a:lnTo>
                <a:lnTo>
                  <a:pt x="0" y="0"/>
                </a:lnTo>
                <a:close/>
              </a:path>
            </a:pathLst>
          </a:custGeom>
          <a:blipFill>
            <a:blip r:embed="rId2"/>
            <a:stretch>
              <a:fillRect b="-37"/>
            </a:stretch>
          </a:blipFill>
        </p:spPr>
      </p:sp>
      <p:sp>
        <p:nvSpPr>
          <p:cNvPr id="3" name="Freeform 3"/>
          <p:cNvSpPr/>
          <p:nvPr/>
        </p:nvSpPr>
        <p:spPr>
          <a:xfrm flipH="1" flipV="1">
            <a:off x="-609600" y="0"/>
            <a:ext cx="4993517" cy="5802277"/>
          </a:xfrm>
          <a:custGeom>
            <a:avLst/>
            <a:gdLst/>
            <a:ahLst/>
            <a:cxnLst/>
            <a:rect l="l" t="t" r="r" b="b"/>
            <a:pathLst>
              <a:path w="4993517" h="5802277">
                <a:moveTo>
                  <a:pt x="4993517" y="5802277"/>
                </a:moveTo>
                <a:lnTo>
                  <a:pt x="0" y="5802277"/>
                </a:lnTo>
                <a:lnTo>
                  <a:pt x="0" y="0"/>
                </a:lnTo>
                <a:lnTo>
                  <a:pt x="4993517" y="0"/>
                </a:lnTo>
                <a:lnTo>
                  <a:pt x="4993517" y="5802277"/>
                </a:lnTo>
                <a:close/>
              </a:path>
            </a:pathLst>
          </a:custGeom>
          <a:blipFill>
            <a:blip r:embed="rId2"/>
            <a:stretch>
              <a:fillRect b="-37"/>
            </a:stretch>
          </a:blipFill>
        </p:spPr>
      </p:sp>
      <p:sp>
        <p:nvSpPr>
          <p:cNvPr id="4" name="TextBox 4"/>
          <p:cNvSpPr txBox="1"/>
          <p:nvPr/>
        </p:nvSpPr>
        <p:spPr>
          <a:xfrm>
            <a:off x="4179899" y="4748965"/>
            <a:ext cx="9928202" cy="1053313"/>
          </a:xfrm>
          <a:prstGeom prst="rect">
            <a:avLst/>
          </a:prstGeom>
        </p:spPr>
        <p:txBody>
          <a:bodyPr lIns="0" tIns="0" rIns="0" bIns="0" rtlCol="0" anchor="t">
            <a:spAutoFit/>
          </a:bodyPr>
          <a:lstStyle/>
          <a:p>
            <a:pPr algn="l">
              <a:lnSpc>
                <a:spcPts val="8675"/>
              </a:lnSpc>
              <a:spcBef>
                <a:spcPct val="0"/>
              </a:spcBef>
            </a:pPr>
            <a:r>
              <a:rPr lang="en-US" sz="6196" b="1">
                <a:solidFill>
                  <a:srgbClr val="AF1D27"/>
                </a:solidFill>
                <a:latin typeface="Montserrat Classic Bold"/>
                <a:ea typeface="Montserrat Classic Bold"/>
                <a:cs typeface="Montserrat Classic Bold"/>
                <a:sym typeface="Montserrat Classic Bold"/>
              </a:rPr>
              <a:t>www.DJPRIMUS.com.br</a:t>
            </a:r>
          </a:p>
        </p:txBody>
      </p:sp>
      <p:sp>
        <p:nvSpPr>
          <p:cNvPr id="5" name="TextBox 5"/>
          <p:cNvSpPr txBox="1"/>
          <p:nvPr/>
        </p:nvSpPr>
        <p:spPr>
          <a:xfrm>
            <a:off x="4745747" y="3910130"/>
            <a:ext cx="8517057" cy="702945"/>
          </a:xfrm>
          <a:prstGeom prst="rect">
            <a:avLst/>
          </a:prstGeom>
        </p:spPr>
        <p:txBody>
          <a:bodyPr lIns="0" tIns="0" rIns="0" bIns="0" rtlCol="0" anchor="t">
            <a:spAutoFit/>
          </a:bodyPr>
          <a:lstStyle/>
          <a:p>
            <a:pPr algn="ctr">
              <a:lnSpc>
                <a:spcPts val="2640"/>
              </a:lnSpc>
            </a:pPr>
            <a:r>
              <a:rPr lang="en-US" sz="3000">
                <a:solidFill>
                  <a:srgbClr val="3B3E40"/>
                </a:solidFill>
                <a:latin typeface="Montserrat Classic"/>
                <a:ea typeface="Montserrat Classic"/>
                <a:cs typeface="Montserrat Classic"/>
                <a:sym typeface="Montserrat Classic"/>
              </a:rPr>
              <a:t>Para explorar nosso portfólio completo, visite nosso site: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564886" y="3163923"/>
            <a:ext cx="2364244" cy="863600"/>
          </a:xfrm>
          <a:prstGeom prst="rect">
            <a:avLst/>
          </a:prstGeom>
        </p:spPr>
        <p:txBody>
          <a:bodyPr lIns="0" tIns="0" rIns="0" bIns="0" rtlCol="0" anchor="t">
            <a:spAutoFit/>
          </a:bodyPr>
          <a:lstStyle/>
          <a:p>
            <a:pPr algn="l">
              <a:lnSpc>
                <a:spcPts val="7000"/>
              </a:lnSpc>
              <a:spcBef>
                <a:spcPct val="0"/>
              </a:spcBef>
            </a:pPr>
            <a:r>
              <a:rPr lang="en-US" sz="5000">
                <a:solidFill>
                  <a:srgbClr val="3B3E40"/>
                </a:solidFill>
                <a:latin typeface="Montserrat Classic"/>
                <a:ea typeface="Montserrat Classic"/>
                <a:cs typeface="Montserrat Classic"/>
                <a:sym typeface="Montserrat Classic"/>
              </a:rPr>
              <a:t>Nossos</a:t>
            </a:r>
          </a:p>
        </p:txBody>
      </p:sp>
      <p:sp>
        <p:nvSpPr>
          <p:cNvPr id="3" name="Freeform 3"/>
          <p:cNvSpPr/>
          <p:nvPr/>
        </p:nvSpPr>
        <p:spPr>
          <a:xfrm>
            <a:off x="13624633" y="4484723"/>
            <a:ext cx="4993517" cy="5802277"/>
          </a:xfrm>
          <a:custGeom>
            <a:avLst/>
            <a:gdLst/>
            <a:ahLst/>
            <a:cxnLst/>
            <a:rect l="l" t="t" r="r" b="b"/>
            <a:pathLst>
              <a:path w="4993517" h="5802277">
                <a:moveTo>
                  <a:pt x="0" y="0"/>
                </a:moveTo>
                <a:lnTo>
                  <a:pt x="4993517" y="0"/>
                </a:lnTo>
                <a:lnTo>
                  <a:pt x="4993517" y="5802277"/>
                </a:lnTo>
                <a:lnTo>
                  <a:pt x="0" y="5802277"/>
                </a:lnTo>
                <a:lnTo>
                  <a:pt x="0" y="0"/>
                </a:lnTo>
                <a:close/>
              </a:path>
            </a:pathLst>
          </a:custGeom>
          <a:blipFill>
            <a:blip r:embed="rId2"/>
            <a:stretch>
              <a:fillRect b="-37"/>
            </a:stretch>
          </a:blipFill>
        </p:spPr>
      </p:sp>
      <p:sp>
        <p:nvSpPr>
          <p:cNvPr id="4" name="Freeform 4"/>
          <p:cNvSpPr/>
          <p:nvPr/>
        </p:nvSpPr>
        <p:spPr>
          <a:xfrm flipH="1" flipV="1">
            <a:off x="-609600" y="0"/>
            <a:ext cx="4993517" cy="5802277"/>
          </a:xfrm>
          <a:custGeom>
            <a:avLst/>
            <a:gdLst/>
            <a:ahLst/>
            <a:cxnLst/>
            <a:rect l="l" t="t" r="r" b="b"/>
            <a:pathLst>
              <a:path w="4993517" h="5802277">
                <a:moveTo>
                  <a:pt x="4993517" y="5802277"/>
                </a:moveTo>
                <a:lnTo>
                  <a:pt x="0" y="5802277"/>
                </a:lnTo>
                <a:lnTo>
                  <a:pt x="0" y="0"/>
                </a:lnTo>
                <a:lnTo>
                  <a:pt x="4993517" y="0"/>
                </a:lnTo>
                <a:lnTo>
                  <a:pt x="4993517" y="5802277"/>
                </a:lnTo>
                <a:close/>
              </a:path>
            </a:pathLst>
          </a:custGeom>
          <a:blipFill>
            <a:blip r:embed="rId2"/>
            <a:stretch>
              <a:fillRect b="-37"/>
            </a:stretch>
          </a:blipFill>
        </p:spPr>
      </p:sp>
      <p:sp>
        <p:nvSpPr>
          <p:cNvPr id="5" name="TextBox 5"/>
          <p:cNvSpPr txBox="1"/>
          <p:nvPr/>
        </p:nvSpPr>
        <p:spPr>
          <a:xfrm>
            <a:off x="7493328" y="3903698"/>
            <a:ext cx="3960713" cy="1038225"/>
          </a:xfrm>
          <a:prstGeom prst="rect">
            <a:avLst/>
          </a:prstGeom>
        </p:spPr>
        <p:txBody>
          <a:bodyPr lIns="0" tIns="0" rIns="0" bIns="0" rtlCol="0" anchor="t">
            <a:spAutoFit/>
          </a:bodyPr>
          <a:lstStyle/>
          <a:p>
            <a:pPr algn="l">
              <a:lnSpc>
                <a:spcPts val="8400"/>
              </a:lnSpc>
              <a:spcBef>
                <a:spcPct val="0"/>
              </a:spcBef>
            </a:pPr>
            <a:r>
              <a:rPr lang="en-US" sz="6000" b="1">
                <a:solidFill>
                  <a:srgbClr val="AF1D27"/>
                </a:solidFill>
                <a:latin typeface="Montserrat Classic Bold"/>
                <a:ea typeface="Montserrat Classic Bold"/>
                <a:cs typeface="Montserrat Classic Bold"/>
                <a:sym typeface="Montserrat Classic Bold"/>
              </a:rPr>
              <a:t>CLIENTES</a:t>
            </a:r>
          </a:p>
        </p:txBody>
      </p:sp>
      <p:sp>
        <p:nvSpPr>
          <p:cNvPr id="6" name="TextBox 6"/>
          <p:cNvSpPr txBox="1"/>
          <p:nvPr/>
        </p:nvSpPr>
        <p:spPr>
          <a:xfrm>
            <a:off x="2576310" y="5173532"/>
            <a:ext cx="13135380" cy="1590675"/>
          </a:xfrm>
          <a:prstGeom prst="rect">
            <a:avLst/>
          </a:prstGeom>
        </p:spPr>
        <p:txBody>
          <a:bodyPr lIns="0" tIns="0" rIns="0" bIns="0" rtlCol="0" anchor="t">
            <a:spAutoFit/>
          </a:bodyPr>
          <a:lstStyle/>
          <a:p>
            <a:pPr algn="ctr">
              <a:lnSpc>
                <a:spcPts val="4200"/>
              </a:lnSpc>
            </a:pPr>
            <a:r>
              <a:rPr lang="en-US" sz="3000" b="1">
                <a:solidFill>
                  <a:srgbClr val="3B3E40"/>
                </a:solidFill>
                <a:latin typeface="Exo 2 Medium"/>
                <a:ea typeface="Exo 2 Medium"/>
                <a:cs typeface="Exo 2 Medium"/>
                <a:sym typeface="Exo 2 Medium"/>
              </a:rPr>
              <a:t>Temos orgulho de atender algumas das maiores e mais respeitadas empresas do setor industrial, incluindo:</a:t>
            </a:r>
          </a:p>
          <a:p>
            <a:pPr algn="ctr">
              <a:lnSpc>
                <a:spcPts val="4200"/>
              </a:lnSpc>
              <a:spcBef>
                <a:spcPct val="0"/>
              </a:spcBef>
            </a:pPr>
            <a:endParaRPr lang="en-US" sz="3000" b="1">
              <a:solidFill>
                <a:srgbClr val="3B3E40"/>
              </a:solidFill>
              <a:latin typeface="Exo 2 Medium"/>
              <a:ea typeface="Exo 2 Medium"/>
              <a:cs typeface="Exo 2 Medium"/>
              <a:sym typeface="Exo 2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61815" y="-81237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solidFill>
              <a:srgbClr val="AF1D27"/>
            </a:soli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5" name="Freeform 5"/>
          <p:cNvSpPr/>
          <p:nvPr/>
        </p:nvSpPr>
        <p:spPr>
          <a:xfrm flipH="1">
            <a:off x="-644749" y="4484723"/>
            <a:ext cx="4993517" cy="5802277"/>
          </a:xfrm>
          <a:custGeom>
            <a:avLst/>
            <a:gdLst/>
            <a:ahLst/>
            <a:cxnLst/>
            <a:rect l="l" t="t" r="r" b="b"/>
            <a:pathLst>
              <a:path w="4993517" h="5802277">
                <a:moveTo>
                  <a:pt x="4993517" y="0"/>
                </a:moveTo>
                <a:lnTo>
                  <a:pt x="0" y="0"/>
                </a:lnTo>
                <a:lnTo>
                  <a:pt x="0" y="5802277"/>
                </a:lnTo>
                <a:lnTo>
                  <a:pt x="4993517" y="5802277"/>
                </a:lnTo>
                <a:lnTo>
                  <a:pt x="4993517" y="0"/>
                </a:lnTo>
                <a:close/>
              </a:path>
            </a:pathLst>
          </a:custGeom>
          <a:blipFill>
            <a:blip r:embed="rId2"/>
            <a:stretch>
              <a:fillRect b="-37"/>
            </a:stretch>
          </a:blipFill>
        </p:spPr>
      </p:sp>
      <p:grpSp>
        <p:nvGrpSpPr>
          <p:cNvPr id="6" name="Group 6"/>
          <p:cNvGrpSpPr/>
          <p:nvPr/>
        </p:nvGrpSpPr>
        <p:grpSpPr>
          <a:xfrm>
            <a:off x="8517254" y="1028700"/>
            <a:ext cx="9214436" cy="8303012"/>
            <a:chOff x="0" y="0"/>
            <a:chExt cx="12285914" cy="11070683"/>
          </a:xfrm>
        </p:grpSpPr>
        <p:pic>
          <p:nvPicPr>
            <p:cNvPr id="7" name="Picture 7"/>
            <p:cNvPicPr>
              <a:picLocks noChangeAspect="1"/>
            </p:cNvPicPr>
            <p:nvPr/>
          </p:nvPicPr>
          <p:blipFill>
            <a:blip r:embed="rId3"/>
            <a:srcRect b="9891"/>
            <a:stretch>
              <a:fillRect/>
            </a:stretch>
          </p:blipFill>
          <p:spPr>
            <a:xfrm>
              <a:off x="0" y="0"/>
              <a:ext cx="12285914" cy="11070683"/>
            </a:xfrm>
            <a:prstGeom prst="rect">
              <a:avLst/>
            </a:prstGeom>
          </p:spPr>
        </p:pic>
      </p:grpSp>
      <p:sp>
        <p:nvSpPr>
          <p:cNvPr id="8" name="TextBox 8"/>
          <p:cNvSpPr txBox="1"/>
          <p:nvPr/>
        </p:nvSpPr>
        <p:spPr>
          <a:xfrm>
            <a:off x="1028700" y="933450"/>
            <a:ext cx="2911946" cy="854075"/>
          </a:xfrm>
          <a:prstGeom prst="rect">
            <a:avLst/>
          </a:prstGeom>
        </p:spPr>
        <p:txBody>
          <a:bodyPr lIns="0" tIns="0" rIns="0" bIns="0" rtlCol="0" anchor="t">
            <a:spAutoFit/>
          </a:bodyPr>
          <a:lstStyle/>
          <a:p>
            <a:pPr algn="l">
              <a:lnSpc>
                <a:spcPts val="6999"/>
              </a:lnSpc>
              <a:spcBef>
                <a:spcPct val="0"/>
              </a:spcBef>
            </a:pPr>
            <a:r>
              <a:rPr lang="en-US" sz="4999">
                <a:solidFill>
                  <a:srgbClr val="3B3E40"/>
                </a:solidFill>
                <a:latin typeface="Montserrat Classic"/>
                <a:ea typeface="Montserrat Classic"/>
                <a:cs typeface="Montserrat Classic"/>
                <a:sym typeface="Montserrat Classic"/>
              </a:rPr>
              <a:t>Nossa</a:t>
            </a:r>
          </a:p>
        </p:txBody>
      </p:sp>
      <p:sp>
        <p:nvSpPr>
          <p:cNvPr id="9" name="TextBox 9"/>
          <p:cNvSpPr txBox="1"/>
          <p:nvPr/>
        </p:nvSpPr>
        <p:spPr>
          <a:xfrm>
            <a:off x="1028700" y="2988279"/>
            <a:ext cx="7311625" cy="5467985"/>
          </a:xfrm>
          <a:prstGeom prst="rect">
            <a:avLst/>
          </a:prstGeom>
        </p:spPr>
        <p:txBody>
          <a:bodyPr lIns="0" tIns="0" rIns="0" bIns="0" rtlCol="0" anchor="t">
            <a:spAutoFit/>
          </a:bodyPr>
          <a:lstStyle/>
          <a:p>
            <a:pPr algn="l">
              <a:lnSpc>
                <a:spcPts val="3639"/>
              </a:lnSpc>
            </a:pPr>
            <a:r>
              <a:rPr lang="en-US" sz="2599" b="1">
                <a:solidFill>
                  <a:srgbClr val="3B3E40"/>
                </a:solidFill>
                <a:latin typeface="Exo 2 Medium"/>
                <a:ea typeface="Exo 2 Medium"/>
                <a:cs typeface="Exo 2 Medium"/>
                <a:sym typeface="Exo 2 Medium"/>
              </a:rPr>
              <a:t>Fundada sob os pilares de confiança, tecnologia e eficiência, a </a:t>
            </a:r>
            <a:r>
              <a:rPr lang="en-US" sz="2599" b="1">
                <a:solidFill>
                  <a:srgbClr val="3B3E40"/>
                </a:solidFill>
                <a:latin typeface="Exo 2 Bold"/>
                <a:ea typeface="Exo 2 Bold"/>
                <a:cs typeface="Exo 2 Bold"/>
                <a:sym typeface="Exo 2 Bold"/>
              </a:rPr>
              <a:t>DJ PRIMUS</a:t>
            </a:r>
            <a:r>
              <a:rPr lang="en-US" sz="2599" b="1">
                <a:solidFill>
                  <a:srgbClr val="3B3E40"/>
                </a:solidFill>
                <a:latin typeface="Exo 2 Medium"/>
                <a:ea typeface="Exo 2 Medium"/>
                <a:cs typeface="Exo 2 Medium"/>
                <a:sym typeface="Exo 2 Medium"/>
              </a:rPr>
              <a:t> se tornou uma referência </a:t>
            </a:r>
            <a:r>
              <a:rPr lang="en-US" sz="2599" b="1">
                <a:solidFill>
                  <a:srgbClr val="3B3E40"/>
                </a:solidFill>
                <a:latin typeface="Exo 2 Bold"/>
                <a:ea typeface="Exo 2 Bold"/>
                <a:cs typeface="Exo 2 Bold"/>
                <a:sym typeface="Exo 2 Bold"/>
              </a:rPr>
              <a:t>nacional em máquinas</a:t>
            </a:r>
            <a:r>
              <a:rPr lang="en-US" sz="2599" b="1">
                <a:solidFill>
                  <a:srgbClr val="3B3E40"/>
                </a:solidFill>
                <a:latin typeface="Exo 2 Medium"/>
                <a:ea typeface="Exo 2 Medium"/>
                <a:cs typeface="Exo 2 Medium"/>
                <a:sym typeface="Exo 2 Medium"/>
              </a:rPr>
              <a:t>, prensas e equipamentos para a indústria metalúrgica. Sob a liderança visionária de </a:t>
            </a:r>
            <a:r>
              <a:rPr lang="en-US" sz="2599" b="1">
                <a:solidFill>
                  <a:srgbClr val="3B3E40"/>
                </a:solidFill>
                <a:latin typeface="Exo 2 Bold"/>
                <a:ea typeface="Exo 2 Bold"/>
                <a:cs typeface="Exo 2 Bold"/>
                <a:sym typeface="Exo 2 Bold"/>
              </a:rPr>
              <a:t>Durival Canova Júnior</a:t>
            </a:r>
            <a:r>
              <a:rPr lang="en-US" sz="2599" b="1">
                <a:solidFill>
                  <a:srgbClr val="3B3E40"/>
                </a:solidFill>
                <a:latin typeface="Exo 2 Medium"/>
                <a:ea typeface="Exo 2 Medium"/>
                <a:cs typeface="Exo 2 Medium"/>
                <a:sym typeface="Exo 2 Medium"/>
              </a:rPr>
              <a:t>, com mais de </a:t>
            </a:r>
            <a:r>
              <a:rPr lang="en-US" sz="2599" b="1">
                <a:solidFill>
                  <a:srgbClr val="3B3E40"/>
                </a:solidFill>
                <a:latin typeface="Exo 2 Bold"/>
                <a:ea typeface="Exo 2 Bold"/>
                <a:cs typeface="Exo 2 Bold"/>
                <a:sym typeface="Exo 2 Bold"/>
              </a:rPr>
              <a:t>40 anos</a:t>
            </a:r>
            <a:r>
              <a:rPr lang="en-US" sz="2599" b="1">
                <a:solidFill>
                  <a:srgbClr val="3B3E40"/>
                </a:solidFill>
                <a:latin typeface="Exo 2 Medium"/>
                <a:ea typeface="Exo 2 Medium"/>
                <a:cs typeface="Exo 2 Medium"/>
                <a:sym typeface="Exo 2 Medium"/>
              </a:rPr>
              <a:t> de experiência, nossa empresa se destaca como pioneira no setor. </a:t>
            </a:r>
          </a:p>
          <a:p>
            <a:pPr algn="l">
              <a:lnSpc>
                <a:spcPts val="3639"/>
              </a:lnSpc>
              <a:spcBef>
                <a:spcPct val="0"/>
              </a:spcBef>
            </a:pPr>
            <a:r>
              <a:rPr lang="en-US" sz="2599" b="1">
                <a:solidFill>
                  <a:srgbClr val="3B3E40"/>
                </a:solidFill>
                <a:latin typeface="Exo 2 Bold"/>
                <a:ea typeface="Exo 2 Bold"/>
                <a:cs typeface="Exo 2 Bold"/>
                <a:sym typeface="Exo 2 Bold"/>
              </a:rPr>
              <a:t>As parcerias internacionais </a:t>
            </a:r>
            <a:r>
              <a:rPr lang="en-US" sz="2599" b="1">
                <a:solidFill>
                  <a:srgbClr val="3B3E40"/>
                </a:solidFill>
                <a:latin typeface="Exo 2 Medium"/>
                <a:ea typeface="Exo 2 Medium"/>
                <a:cs typeface="Exo 2 Medium"/>
                <a:sym typeface="Exo 2 Medium"/>
              </a:rPr>
              <a:t>estratégicas que estabelecemos são fundamentais para o nosso sucesso contínuo, permitindo-nos trazer o que há de mais </a:t>
            </a:r>
            <a:r>
              <a:rPr lang="en-US" sz="2599" b="1">
                <a:solidFill>
                  <a:srgbClr val="3B3E40"/>
                </a:solidFill>
                <a:latin typeface="Exo 2 Bold"/>
                <a:ea typeface="Exo 2 Bold"/>
                <a:cs typeface="Exo 2 Bold"/>
                <a:sym typeface="Exo 2 Bold"/>
              </a:rPr>
              <a:t>moderno em tecnologia para o Brasil.</a:t>
            </a:r>
          </a:p>
        </p:txBody>
      </p:sp>
      <p:sp>
        <p:nvSpPr>
          <p:cNvPr id="10" name="TextBox 10"/>
          <p:cNvSpPr txBox="1"/>
          <p:nvPr/>
        </p:nvSpPr>
        <p:spPr>
          <a:xfrm>
            <a:off x="1028700" y="1572487"/>
            <a:ext cx="6722944" cy="1038225"/>
          </a:xfrm>
          <a:prstGeom prst="rect">
            <a:avLst/>
          </a:prstGeom>
        </p:spPr>
        <p:txBody>
          <a:bodyPr lIns="0" tIns="0" rIns="0" bIns="0" rtlCol="0" anchor="t">
            <a:spAutoFit/>
          </a:bodyPr>
          <a:lstStyle/>
          <a:p>
            <a:pPr algn="l">
              <a:lnSpc>
                <a:spcPts val="8400"/>
              </a:lnSpc>
              <a:spcBef>
                <a:spcPct val="0"/>
              </a:spcBef>
            </a:pPr>
            <a:r>
              <a:rPr lang="en-US" sz="6000" b="1">
                <a:solidFill>
                  <a:srgbClr val="AF1D27"/>
                </a:solidFill>
                <a:latin typeface="Montserrat Classic Bold"/>
                <a:ea typeface="Montserrat Classic Bold"/>
                <a:cs typeface="Montserrat Classic Bold"/>
                <a:sym typeface="Montserrat Classic Bold"/>
              </a:rPr>
              <a:t>HISTÓRIA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F1D27"/>
        </a:solidFill>
        <a:effectLst/>
      </p:bgPr>
    </p:bg>
    <p:spTree>
      <p:nvGrpSpPr>
        <p:cNvPr id="1" name=""/>
        <p:cNvGrpSpPr/>
        <p:nvPr/>
      </p:nvGrpSpPr>
      <p:grpSpPr>
        <a:xfrm>
          <a:off x="0" y="0"/>
          <a:ext cx="0" cy="0"/>
          <a:chOff x="0" y="0"/>
          <a:chExt cx="0" cy="0"/>
        </a:xfrm>
      </p:grpSpPr>
      <p:sp>
        <p:nvSpPr>
          <p:cNvPr id="2" name="Freeform 2"/>
          <p:cNvSpPr/>
          <p:nvPr/>
        </p:nvSpPr>
        <p:spPr>
          <a:xfrm>
            <a:off x="1028700" y="3691976"/>
            <a:ext cx="1338889" cy="902076"/>
          </a:xfrm>
          <a:custGeom>
            <a:avLst/>
            <a:gdLst/>
            <a:ahLst/>
            <a:cxnLst/>
            <a:rect l="l" t="t" r="r" b="b"/>
            <a:pathLst>
              <a:path w="1338889" h="902076">
                <a:moveTo>
                  <a:pt x="0" y="0"/>
                </a:moveTo>
                <a:lnTo>
                  <a:pt x="1338889" y="0"/>
                </a:lnTo>
                <a:lnTo>
                  <a:pt x="1338889" y="902077"/>
                </a:lnTo>
                <a:lnTo>
                  <a:pt x="0" y="9020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601200" y="3086100"/>
            <a:ext cx="1278731" cy="1515533"/>
          </a:xfrm>
          <a:custGeom>
            <a:avLst/>
            <a:gdLst/>
            <a:ahLst/>
            <a:cxnLst/>
            <a:rect l="l" t="t" r="r" b="b"/>
            <a:pathLst>
              <a:path w="1278731" h="1515533">
                <a:moveTo>
                  <a:pt x="0" y="0"/>
                </a:moveTo>
                <a:lnTo>
                  <a:pt x="1278731" y="0"/>
                </a:lnTo>
                <a:lnTo>
                  <a:pt x="1278731" y="1515533"/>
                </a:lnTo>
                <a:lnTo>
                  <a:pt x="0" y="1515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503958" y="5030693"/>
            <a:ext cx="1436131" cy="1191988"/>
          </a:xfrm>
          <a:custGeom>
            <a:avLst/>
            <a:gdLst/>
            <a:ahLst/>
            <a:cxnLst/>
            <a:rect l="l" t="t" r="r" b="b"/>
            <a:pathLst>
              <a:path w="1436131" h="1191988">
                <a:moveTo>
                  <a:pt x="0" y="0"/>
                </a:moveTo>
                <a:lnTo>
                  <a:pt x="1436131" y="0"/>
                </a:lnTo>
                <a:lnTo>
                  <a:pt x="1436131" y="1191989"/>
                </a:lnTo>
                <a:lnTo>
                  <a:pt x="0" y="11919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028700" y="5294386"/>
            <a:ext cx="1248759" cy="925643"/>
          </a:xfrm>
          <a:custGeom>
            <a:avLst/>
            <a:gdLst/>
            <a:ahLst/>
            <a:cxnLst/>
            <a:rect l="l" t="t" r="r" b="b"/>
            <a:pathLst>
              <a:path w="1248759" h="925643">
                <a:moveTo>
                  <a:pt x="0" y="0"/>
                </a:moveTo>
                <a:lnTo>
                  <a:pt x="1248759" y="0"/>
                </a:lnTo>
                <a:lnTo>
                  <a:pt x="1248759" y="925643"/>
                </a:lnTo>
                <a:lnTo>
                  <a:pt x="0" y="925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028700" y="6775232"/>
            <a:ext cx="1155668" cy="924535"/>
          </a:xfrm>
          <a:custGeom>
            <a:avLst/>
            <a:gdLst/>
            <a:ahLst/>
            <a:cxnLst/>
            <a:rect l="l" t="t" r="r" b="b"/>
            <a:pathLst>
              <a:path w="1155668" h="924535">
                <a:moveTo>
                  <a:pt x="0" y="0"/>
                </a:moveTo>
                <a:lnTo>
                  <a:pt x="1155668" y="0"/>
                </a:lnTo>
                <a:lnTo>
                  <a:pt x="1155668" y="924535"/>
                </a:lnTo>
                <a:lnTo>
                  <a:pt x="0" y="9245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028700" y="8185542"/>
            <a:ext cx="1364508" cy="958567"/>
          </a:xfrm>
          <a:custGeom>
            <a:avLst/>
            <a:gdLst/>
            <a:ahLst/>
            <a:cxnLst/>
            <a:rect l="l" t="t" r="r" b="b"/>
            <a:pathLst>
              <a:path w="1364508" h="958567">
                <a:moveTo>
                  <a:pt x="0" y="0"/>
                </a:moveTo>
                <a:lnTo>
                  <a:pt x="1364508" y="0"/>
                </a:lnTo>
                <a:lnTo>
                  <a:pt x="1364508" y="958567"/>
                </a:lnTo>
                <a:lnTo>
                  <a:pt x="0" y="9585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9814044" y="6633880"/>
            <a:ext cx="1065887" cy="1065887"/>
          </a:xfrm>
          <a:custGeom>
            <a:avLst/>
            <a:gdLst/>
            <a:ahLst/>
            <a:cxnLst/>
            <a:rect l="l" t="t" r="r" b="b"/>
            <a:pathLst>
              <a:path w="1065887" h="1065887">
                <a:moveTo>
                  <a:pt x="0" y="0"/>
                </a:moveTo>
                <a:lnTo>
                  <a:pt x="1065887" y="0"/>
                </a:lnTo>
                <a:lnTo>
                  <a:pt x="1065887" y="1065887"/>
                </a:lnTo>
                <a:lnTo>
                  <a:pt x="0" y="10658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9634898" y="8007052"/>
            <a:ext cx="1424180" cy="1367213"/>
          </a:xfrm>
          <a:custGeom>
            <a:avLst/>
            <a:gdLst/>
            <a:ahLst/>
            <a:cxnLst/>
            <a:rect l="l" t="t" r="r" b="b"/>
            <a:pathLst>
              <a:path w="1424180" h="1367213">
                <a:moveTo>
                  <a:pt x="0" y="0"/>
                </a:moveTo>
                <a:lnTo>
                  <a:pt x="1424179" y="0"/>
                </a:lnTo>
                <a:lnTo>
                  <a:pt x="1424179" y="1367213"/>
                </a:lnTo>
                <a:lnTo>
                  <a:pt x="0" y="13672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TextBox 10"/>
          <p:cNvSpPr txBox="1"/>
          <p:nvPr/>
        </p:nvSpPr>
        <p:spPr>
          <a:xfrm>
            <a:off x="1076325" y="895350"/>
            <a:ext cx="6485163" cy="1193800"/>
          </a:xfrm>
          <a:prstGeom prst="rect">
            <a:avLst/>
          </a:prstGeom>
        </p:spPr>
        <p:txBody>
          <a:bodyPr lIns="0" tIns="0" rIns="0" bIns="0" rtlCol="0" anchor="t">
            <a:spAutoFit/>
          </a:bodyPr>
          <a:lstStyle/>
          <a:p>
            <a:pPr algn="l">
              <a:lnSpc>
                <a:spcPts val="9799"/>
              </a:lnSpc>
              <a:spcBef>
                <a:spcPct val="0"/>
              </a:spcBef>
            </a:pPr>
            <a:r>
              <a:rPr lang="en-US" sz="6999">
                <a:solidFill>
                  <a:srgbClr val="FFFFFF"/>
                </a:solidFill>
                <a:latin typeface="Montserrat Classic"/>
                <a:ea typeface="Montserrat Classic"/>
                <a:cs typeface="Montserrat Classic"/>
                <a:sym typeface="Montserrat Classic"/>
              </a:rPr>
              <a:t>Principais</a:t>
            </a:r>
          </a:p>
        </p:txBody>
      </p:sp>
      <p:sp>
        <p:nvSpPr>
          <p:cNvPr id="11" name="TextBox 11"/>
          <p:cNvSpPr txBox="1"/>
          <p:nvPr/>
        </p:nvSpPr>
        <p:spPr>
          <a:xfrm>
            <a:off x="1028700" y="1724933"/>
            <a:ext cx="10265658" cy="1450976"/>
          </a:xfrm>
          <a:prstGeom prst="rect">
            <a:avLst/>
          </a:prstGeom>
        </p:spPr>
        <p:txBody>
          <a:bodyPr lIns="0" tIns="0" rIns="0" bIns="0" rtlCol="0" anchor="t">
            <a:spAutoFit/>
          </a:bodyPr>
          <a:lstStyle/>
          <a:p>
            <a:pPr algn="l">
              <a:lnSpc>
                <a:spcPts val="11899"/>
              </a:lnSpc>
              <a:spcBef>
                <a:spcPct val="0"/>
              </a:spcBef>
            </a:pPr>
            <a:r>
              <a:rPr lang="en-US" sz="8499" b="1">
                <a:solidFill>
                  <a:srgbClr val="FFFFFF"/>
                </a:solidFill>
                <a:latin typeface="Montserrat Classic Bold"/>
                <a:ea typeface="Montserrat Classic Bold"/>
                <a:cs typeface="Montserrat Classic Bold"/>
                <a:sym typeface="Montserrat Classic Bold"/>
              </a:rPr>
              <a:t>SEGMENTOS</a:t>
            </a:r>
          </a:p>
        </p:txBody>
      </p:sp>
      <p:sp>
        <p:nvSpPr>
          <p:cNvPr id="12" name="TextBox 12"/>
          <p:cNvSpPr txBox="1"/>
          <p:nvPr/>
        </p:nvSpPr>
        <p:spPr>
          <a:xfrm>
            <a:off x="2791809" y="3828175"/>
            <a:ext cx="6342666" cy="642585"/>
          </a:xfrm>
          <a:prstGeom prst="rect">
            <a:avLst/>
          </a:prstGeom>
        </p:spPr>
        <p:txBody>
          <a:bodyPr lIns="0" tIns="0" rIns="0" bIns="0" rtlCol="0" anchor="t">
            <a:spAutoFit/>
          </a:bodyPr>
          <a:lstStyle/>
          <a:p>
            <a:pPr algn="l">
              <a:lnSpc>
                <a:spcPts val="5234"/>
              </a:lnSpc>
              <a:spcBef>
                <a:spcPct val="0"/>
              </a:spcBef>
            </a:pPr>
            <a:r>
              <a:rPr lang="en-US" sz="3738">
                <a:solidFill>
                  <a:srgbClr val="FFFFFF"/>
                </a:solidFill>
                <a:latin typeface="Montserrat Classic"/>
                <a:ea typeface="Montserrat Classic"/>
                <a:cs typeface="Montserrat Classic"/>
                <a:sym typeface="Montserrat Classic"/>
              </a:rPr>
              <a:t>Implementos rodoviarios</a:t>
            </a:r>
          </a:p>
        </p:txBody>
      </p:sp>
      <p:sp>
        <p:nvSpPr>
          <p:cNvPr id="13" name="TextBox 13"/>
          <p:cNvSpPr txBox="1"/>
          <p:nvPr/>
        </p:nvSpPr>
        <p:spPr>
          <a:xfrm>
            <a:off x="2791809" y="5454151"/>
            <a:ext cx="6342666" cy="642585"/>
          </a:xfrm>
          <a:prstGeom prst="rect">
            <a:avLst/>
          </a:prstGeom>
        </p:spPr>
        <p:txBody>
          <a:bodyPr lIns="0" tIns="0" rIns="0" bIns="0" rtlCol="0" anchor="t">
            <a:spAutoFit/>
          </a:bodyPr>
          <a:lstStyle/>
          <a:p>
            <a:pPr algn="l">
              <a:lnSpc>
                <a:spcPts val="5234"/>
              </a:lnSpc>
              <a:spcBef>
                <a:spcPct val="0"/>
              </a:spcBef>
            </a:pPr>
            <a:r>
              <a:rPr lang="en-US" sz="3738">
                <a:solidFill>
                  <a:srgbClr val="FFFFFF"/>
                </a:solidFill>
                <a:latin typeface="Montserrat Classic"/>
                <a:ea typeface="Montserrat Classic"/>
                <a:cs typeface="Montserrat Classic"/>
                <a:sym typeface="Montserrat Classic"/>
              </a:rPr>
              <a:t>Indústria Automotiva</a:t>
            </a:r>
          </a:p>
        </p:txBody>
      </p:sp>
      <p:sp>
        <p:nvSpPr>
          <p:cNvPr id="14" name="TextBox 14"/>
          <p:cNvSpPr txBox="1"/>
          <p:nvPr/>
        </p:nvSpPr>
        <p:spPr>
          <a:xfrm>
            <a:off x="2791809" y="6943415"/>
            <a:ext cx="6342666" cy="642585"/>
          </a:xfrm>
          <a:prstGeom prst="rect">
            <a:avLst/>
          </a:prstGeom>
        </p:spPr>
        <p:txBody>
          <a:bodyPr lIns="0" tIns="0" rIns="0" bIns="0" rtlCol="0" anchor="t">
            <a:spAutoFit/>
          </a:bodyPr>
          <a:lstStyle/>
          <a:p>
            <a:pPr algn="l">
              <a:lnSpc>
                <a:spcPts val="5234"/>
              </a:lnSpc>
              <a:spcBef>
                <a:spcPct val="0"/>
              </a:spcBef>
            </a:pPr>
            <a:r>
              <a:rPr lang="en-US" sz="3738">
                <a:solidFill>
                  <a:srgbClr val="FFFFFF"/>
                </a:solidFill>
                <a:latin typeface="Montserrat Classic"/>
                <a:ea typeface="Montserrat Classic"/>
                <a:cs typeface="Montserrat Classic"/>
                <a:sym typeface="Montserrat Classic"/>
              </a:rPr>
              <a:t>Moveis e Madeira</a:t>
            </a:r>
          </a:p>
        </p:txBody>
      </p:sp>
      <p:sp>
        <p:nvSpPr>
          <p:cNvPr id="15" name="TextBox 15"/>
          <p:cNvSpPr txBox="1"/>
          <p:nvPr/>
        </p:nvSpPr>
        <p:spPr>
          <a:xfrm>
            <a:off x="2791809" y="8331266"/>
            <a:ext cx="6342666" cy="642585"/>
          </a:xfrm>
          <a:prstGeom prst="rect">
            <a:avLst/>
          </a:prstGeom>
        </p:spPr>
        <p:txBody>
          <a:bodyPr lIns="0" tIns="0" rIns="0" bIns="0" rtlCol="0" anchor="t">
            <a:spAutoFit/>
          </a:bodyPr>
          <a:lstStyle/>
          <a:p>
            <a:pPr algn="l">
              <a:lnSpc>
                <a:spcPts val="5234"/>
              </a:lnSpc>
              <a:spcBef>
                <a:spcPct val="0"/>
              </a:spcBef>
            </a:pPr>
            <a:r>
              <a:rPr lang="en-US" sz="3738">
                <a:solidFill>
                  <a:srgbClr val="FFFFFF"/>
                </a:solidFill>
                <a:latin typeface="Montserrat Classic"/>
                <a:ea typeface="Montserrat Classic"/>
                <a:cs typeface="Montserrat Classic"/>
                <a:sym typeface="Montserrat Classic"/>
              </a:rPr>
              <a:t>Máquinas e Equipamentos</a:t>
            </a:r>
          </a:p>
        </p:txBody>
      </p:sp>
      <p:sp>
        <p:nvSpPr>
          <p:cNvPr id="16" name="TextBox 16"/>
          <p:cNvSpPr txBox="1"/>
          <p:nvPr/>
        </p:nvSpPr>
        <p:spPr>
          <a:xfrm>
            <a:off x="11364309" y="3828175"/>
            <a:ext cx="6342666" cy="642585"/>
          </a:xfrm>
          <a:prstGeom prst="rect">
            <a:avLst/>
          </a:prstGeom>
        </p:spPr>
        <p:txBody>
          <a:bodyPr lIns="0" tIns="0" rIns="0" bIns="0" rtlCol="0" anchor="t">
            <a:spAutoFit/>
          </a:bodyPr>
          <a:lstStyle/>
          <a:p>
            <a:pPr algn="l">
              <a:lnSpc>
                <a:spcPts val="5234"/>
              </a:lnSpc>
              <a:spcBef>
                <a:spcPct val="0"/>
              </a:spcBef>
            </a:pPr>
            <a:r>
              <a:rPr lang="en-US" sz="3738">
                <a:solidFill>
                  <a:srgbClr val="FFFFFF"/>
                </a:solidFill>
                <a:latin typeface="Montserrat Classic"/>
                <a:ea typeface="Montserrat Classic"/>
                <a:cs typeface="Montserrat Classic"/>
                <a:sym typeface="Montserrat Classic"/>
              </a:rPr>
              <a:t>Óleo e Gás</a:t>
            </a:r>
          </a:p>
        </p:txBody>
      </p:sp>
      <p:sp>
        <p:nvSpPr>
          <p:cNvPr id="17" name="TextBox 17"/>
          <p:cNvSpPr txBox="1"/>
          <p:nvPr/>
        </p:nvSpPr>
        <p:spPr>
          <a:xfrm>
            <a:off x="11364309" y="5454151"/>
            <a:ext cx="6342666" cy="642585"/>
          </a:xfrm>
          <a:prstGeom prst="rect">
            <a:avLst/>
          </a:prstGeom>
        </p:spPr>
        <p:txBody>
          <a:bodyPr lIns="0" tIns="0" rIns="0" bIns="0" rtlCol="0" anchor="t">
            <a:spAutoFit/>
          </a:bodyPr>
          <a:lstStyle/>
          <a:p>
            <a:pPr algn="l">
              <a:lnSpc>
                <a:spcPts val="5234"/>
              </a:lnSpc>
              <a:spcBef>
                <a:spcPct val="0"/>
              </a:spcBef>
            </a:pPr>
            <a:r>
              <a:rPr lang="en-US" sz="3738">
                <a:solidFill>
                  <a:srgbClr val="FFFFFF"/>
                </a:solidFill>
                <a:latin typeface="Montserrat Classic"/>
                <a:ea typeface="Montserrat Classic"/>
                <a:cs typeface="Montserrat Classic"/>
                <a:sym typeface="Montserrat Classic"/>
              </a:rPr>
              <a:t>Metalurgica</a:t>
            </a:r>
          </a:p>
        </p:txBody>
      </p:sp>
      <p:sp>
        <p:nvSpPr>
          <p:cNvPr id="18" name="TextBox 18"/>
          <p:cNvSpPr txBox="1"/>
          <p:nvPr/>
        </p:nvSpPr>
        <p:spPr>
          <a:xfrm>
            <a:off x="11364309" y="6943415"/>
            <a:ext cx="6342666" cy="642585"/>
          </a:xfrm>
          <a:prstGeom prst="rect">
            <a:avLst/>
          </a:prstGeom>
        </p:spPr>
        <p:txBody>
          <a:bodyPr lIns="0" tIns="0" rIns="0" bIns="0" rtlCol="0" anchor="t">
            <a:spAutoFit/>
          </a:bodyPr>
          <a:lstStyle/>
          <a:p>
            <a:pPr algn="l">
              <a:lnSpc>
                <a:spcPts val="5234"/>
              </a:lnSpc>
              <a:spcBef>
                <a:spcPct val="0"/>
              </a:spcBef>
            </a:pPr>
            <a:r>
              <a:rPr lang="en-US" sz="3738">
                <a:solidFill>
                  <a:srgbClr val="FFFFFF"/>
                </a:solidFill>
                <a:latin typeface="Montserrat Classic"/>
                <a:ea typeface="Montserrat Classic"/>
                <a:cs typeface="Montserrat Classic"/>
                <a:sym typeface="Montserrat Classic"/>
              </a:rPr>
              <a:t>Aviação</a:t>
            </a:r>
          </a:p>
        </p:txBody>
      </p:sp>
      <p:sp>
        <p:nvSpPr>
          <p:cNvPr id="19" name="TextBox 19"/>
          <p:cNvSpPr txBox="1"/>
          <p:nvPr/>
        </p:nvSpPr>
        <p:spPr>
          <a:xfrm>
            <a:off x="11364309" y="8331266"/>
            <a:ext cx="6342666" cy="642585"/>
          </a:xfrm>
          <a:prstGeom prst="rect">
            <a:avLst/>
          </a:prstGeom>
        </p:spPr>
        <p:txBody>
          <a:bodyPr lIns="0" tIns="0" rIns="0" bIns="0" rtlCol="0" anchor="t">
            <a:spAutoFit/>
          </a:bodyPr>
          <a:lstStyle/>
          <a:p>
            <a:pPr algn="l">
              <a:lnSpc>
                <a:spcPts val="5234"/>
              </a:lnSpc>
              <a:spcBef>
                <a:spcPct val="0"/>
              </a:spcBef>
            </a:pPr>
            <a:r>
              <a:rPr lang="en-US" sz="3738">
                <a:solidFill>
                  <a:srgbClr val="FFFFFF"/>
                </a:solidFill>
                <a:latin typeface="Montserrat Classic"/>
                <a:ea typeface="Montserrat Classic"/>
                <a:cs typeface="Montserrat Classic"/>
                <a:sym typeface="Montserrat Classic"/>
              </a:rPr>
              <a:t>Tecnnologia e Informática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2125420"/>
            <a:ext cx="18288000" cy="1935853"/>
            <a:chOff x="0" y="0"/>
            <a:chExt cx="24384000" cy="2581138"/>
          </a:xfrm>
        </p:grpSpPr>
        <p:sp>
          <p:nvSpPr>
            <p:cNvPr id="3" name="AutoShape 3"/>
            <p:cNvSpPr/>
            <p:nvPr/>
          </p:nvSpPr>
          <p:spPr>
            <a:xfrm>
              <a:off x="0" y="0"/>
              <a:ext cx="4775200" cy="2581138"/>
            </a:xfrm>
            <a:prstGeom prst="rect">
              <a:avLst/>
            </a:prstGeom>
            <a:solidFill>
              <a:srgbClr val="FFFFFF"/>
            </a:solidFill>
          </p:spPr>
        </p:sp>
        <p:pic>
          <p:nvPicPr>
            <p:cNvPr id="4" name="Picture 4"/>
            <p:cNvPicPr>
              <a:picLocks noChangeAspect="1"/>
            </p:cNvPicPr>
            <p:nvPr/>
          </p:nvPicPr>
          <p:blipFill>
            <a:blip r:embed="rId2"/>
            <a:srcRect t="11867" b="11867"/>
            <a:stretch>
              <a:fillRect/>
            </a:stretch>
          </p:blipFill>
          <p:spPr>
            <a:xfrm>
              <a:off x="4902200" y="0"/>
              <a:ext cx="4775200" cy="2581138"/>
            </a:xfrm>
            <a:prstGeom prst="rect">
              <a:avLst/>
            </a:prstGeom>
          </p:spPr>
        </p:pic>
        <p:sp>
          <p:nvSpPr>
            <p:cNvPr id="5" name="AutoShape 5"/>
            <p:cNvSpPr/>
            <p:nvPr/>
          </p:nvSpPr>
          <p:spPr>
            <a:xfrm>
              <a:off x="9804400" y="0"/>
              <a:ext cx="4775200" cy="2581138"/>
            </a:xfrm>
            <a:prstGeom prst="rect">
              <a:avLst/>
            </a:prstGeom>
            <a:solidFill>
              <a:srgbClr val="FEFEFE"/>
            </a:solidFill>
          </p:spPr>
        </p:sp>
        <p:pic>
          <p:nvPicPr>
            <p:cNvPr id="6" name="Picture 6"/>
            <p:cNvPicPr>
              <a:picLocks noChangeAspect="1"/>
            </p:cNvPicPr>
            <p:nvPr/>
          </p:nvPicPr>
          <p:blipFill>
            <a:blip r:embed="rId3"/>
            <a:srcRect t="22973" b="22973"/>
            <a:stretch>
              <a:fillRect/>
            </a:stretch>
          </p:blipFill>
          <p:spPr>
            <a:xfrm>
              <a:off x="14706600" y="0"/>
              <a:ext cx="4775200" cy="2581138"/>
            </a:xfrm>
            <a:prstGeom prst="rect">
              <a:avLst/>
            </a:prstGeom>
          </p:spPr>
        </p:pic>
        <p:pic>
          <p:nvPicPr>
            <p:cNvPr id="7" name="Picture 7"/>
            <p:cNvPicPr>
              <a:picLocks noChangeAspect="1"/>
            </p:cNvPicPr>
            <p:nvPr/>
          </p:nvPicPr>
          <p:blipFill>
            <a:blip r:embed="rId4"/>
            <a:srcRect t="22973" b="22973"/>
            <a:stretch>
              <a:fillRect/>
            </a:stretch>
          </p:blipFill>
          <p:spPr>
            <a:xfrm>
              <a:off x="19608800" y="0"/>
              <a:ext cx="4775200" cy="2581138"/>
            </a:xfrm>
            <a:prstGeom prst="rect">
              <a:avLst/>
            </a:prstGeom>
          </p:spPr>
        </p:pic>
      </p:grpSp>
      <p:sp>
        <p:nvSpPr>
          <p:cNvPr id="8" name="Freeform 8"/>
          <p:cNvSpPr/>
          <p:nvPr/>
        </p:nvSpPr>
        <p:spPr>
          <a:xfrm>
            <a:off x="13624633" y="4484723"/>
            <a:ext cx="4993517" cy="5802277"/>
          </a:xfrm>
          <a:custGeom>
            <a:avLst/>
            <a:gdLst/>
            <a:ahLst/>
            <a:cxnLst/>
            <a:rect l="l" t="t" r="r" b="b"/>
            <a:pathLst>
              <a:path w="4993517" h="5802277">
                <a:moveTo>
                  <a:pt x="0" y="0"/>
                </a:moveTo>
                <a:lnTo>
                  <a:pt x="4993517" y="0"/>
                </a:lnTo>
                <a:lnTo>
                  <a:pt x="4993517" y="5802277"/>
                </a:lnTo>
                <a:lnTo>
                  <a:pt x="0" y="5802277"/>
                </a:lnTo>
                <a:lnTo>
                  <a:pt x="0" y="0"/>
                </a:lnTo>
                <a:close/>
              </a:path>
            </a:pathLst>
          </a:custGeom>
          <a:blipFill>
            <a:blip r:embed="rId5"/>
            <a:stretch>
              <a:fillRect b="-37"/>
            </a:stretch>
          </a:blipFill>
        </p:spPr>
      </p:sp>
      <p:grpSp>
        <p:nvGrpSpPr>
          <p:cNvPr id="9" name="Group 9"/>
          <p:cNvGrpSpPr/>
          <p:nvPr/>
        </p:nvGrpSpPr>
        <p:grpSpPr>
          <a:xfrm>
            <a:off x="-9525" y="4194623"/>
            <a:ext cx="18288000" cy="1935853"/>
            <a:chOff x="0" y="0"/>
            <a:chExt cx="24384000" cy="2581138"/>
          </a:xfrm>
        </p:grpSpPr>
        <p:pic>
          <p:nvPicPr>
            <p:cNvPr id="10" name="Picture 10"/>
            <p:cNvPicPr>
              <a:picLocks noChangeAspect="1"/>
            </p:cNvPicPr>
            <p:nvPr/>
          </p:nvPicPr>
          <p:blipFill>
            <a:blip r:embed="rId6"/>
            <a:srcRect l="14980" t="11606" r="10842" b="17035"/>
            <a:stretch>
              <a:fillRect/>
            </a:stretch>
          </p:blipFill>
          <p:spPr>
            <a:xfrm>
              <a:off x="0" y="0"/>
              <a:ext cx="4775200" cy="2581138"/>
            </a:xfrm>
            <a:prstGeom prst="rect">
              <a:avLst/>
            </a:prstGeom>
          </p:spPr>
        </p:pic>
        <p:pic>
          <p:nvPicPr>
            <p:cNvPr id="11" name="Picture 11"/>
            <p:cNvPicPr>
              <a:picLocks noChangeAspect="1"/>
            </p:cNvPicPr>
            <p:nvPr/>
          </p:nvPicPr>
          <p:blipFill>
            <a:blip r:embed="rId7"/>
            <a:srcRect l="14954" t="20055" r="13692" b="25431"/>
            <a:stretch>
              <a:fillRect/>
            </a:stretch>
          </p:blipFill>
          <p:spPr>
            <a:xfrm>
              <a:off x="4902200" y="0"/>
              <a:ext cx="4775200" cy="2581138"/>
            </a:xfrm>
            <a:prstGeom prst="rect">
              <a:avLst/>
            </a:prstGeom>
          </p:spPr>
        </p:pic>
        <p:sp>
          <p:nvSpPr>
            <p:cNvPr id="12" name="AutoShape 12"/>
            <p:cNvSpPr/>
            <p:nvPr/>
          </p:nvSpPr>
          <p:spPr>
            <a:xfrm>
              <a:off x="9804400" y="0"/>
              <a:ext cx="4775200" cy="2581138"/>
            </a:xfrm>
            <a:prstGeom prst="rect">
              <a:avLst/>
            </a:prstGeom>
            <a:solidFill>
              <a:srgbClr val="FFFFFF"/>
            </a:solidFill>
          </p:spPr>
        </p:sp>
        <p:pic>
          <p:nvPicPr>
            <p:cNvPr id="13" name="Picture 13"/>
            <p:cNvPicPr>
              <a:picLocks noChangeAspect="1"/>
            </p:cNvPicPr>
            <p:nvPr/>
          </p:nvPicPr>
          <p:blipFill>
            <a:blip r:embed="rId8"/>
            <a:srcRect t="22973" b="22973"/>
            <a:stretch>
              <a:fillRect/>
            </a:stretch>
          </p:blipFill>
          <p:spPr>
            <a:xfrm>
              <a:off x="14706600" y="0"/>
              <a:ext cx="4775200" cy="2581138"/>
            </a:xfrm>
            <a:prstGeom prst="rect">
              <a:avLst/>
            </a:prstGeom>
          </p:spPr>
        </p:pic>
        <p:sp>
          <p:nvSpPr>
            <p:cNvPr id="14" name="AutoShape 14"/>
            <p:cNvSpPr/>
            <p:nvPr/>
          </p:nvSpPr>
          <p:spPr>
            <a:xfrm>
              <a:off x="19608800" y="0"/>
              <a:ext cx="4775200" cy="2581138"/>
            </a:xfrm>
            <a:prstGeom prst="rect">
              <a:avLst/>
            </a:prstGeom>
            <a:solidFill>
              <a:srgbClr val="FFFFFF"/>
            </a:solidFill>
          </p:spPr>
        </p:sp>
      </p:grpSp>
      <p:grpSp>
        <p:nvGrpSpPr>
          <p:cNvPr id="15" name="Group 15"/>
          <p:cNvGrpSpPr/>
          <p:nvPr/>
        </p:nvGrpSpPr>
        <p:grpSpPr>
          <a:xfrm>
            <a:off x="0" y="6263827"/>
            <a:ext cx="18288000" cy="2069203"/>
            <a:chOff x="0" y="0"/>
            <a:chExt cx="24384000" cy="2758938"/>
          </a:xfrm>
        </p:grpSpPr>
        <p:pic>
          <p:nvPicPr>
            <p:cNvPr id="16" name="Picture 16"/>
            <p:cNvPicPr>
              <a:picLocks noChangeAspect="1"/>
            </p:cNvPicPr>
            <p:nvPr/>
          </p:nvPicPr>
          <p:blipFill>
            <a:blip r:embed="rId9"/>
            <a:srcRect t="21713" b="21713"/>
            <a:stretch>
              <a:fillRect/>
            </a:stretch>
          </p:blipFill>
          <p:spPr>
            <a:xfrm>
              <a:off x="0" y="0"/>
              <a:ext cx="4876800" cy="2758938"/>
            </a:xfrm>
            <a:prstGeom prst="rect">
              <a:avLst/>
            </a:prstGeom>
          </p:spPr>
        </p:pic>
        <p:sp>
          <p:nvSpPr>
            <p:cNvPr id="17" name="AutoShape 17"/>
            <p:cNvSpPr/>
            <p:nvPr/>
          </p:nvSpPr>
          <p:spPr>
            <a:xfrm>
              <a:off x="4876800" y="0"/>
              <a:ext cx="4876800" cy="2758938"/>
            </a:xfrm>
            <a:prstGeom prst="rect">
              <a:avLst/>
            </a:prstGeom>
            <a:solidFill>
              <a:srgbClr val="FEFEFE"/>
            </a:solidFill>
          </p:spPr>
        </p:sp>
        <p:sp>
          <p:nvSpPr>
            <p:cNvPr id="18" name="AutoShape 18"/>
            <p:cNvSpPr/>
            <p:nvPr/>
          </p:nvSpPr>
          <p:spPr>
            <a:xfrm>
              <a:off x="9753600" y="0"/>
              <a:ext cx="4876800" cy="2758938"/>
            </a:xfrm>
            <a:prstGeom prst="rect">
              <a:avLst/>
            </a:prstGeom>
            <a:solidFill>
              <a:srgbClr val="FFFFFF"/>
            </a:solidFill>
          </p:spPr>
        </p:sp>
        <p:pic>
          <p:nvPicPr>
            <p:cNvPr id="19" name="Picture 19"/>
            <p:cNvPicPr>
              <a:picLocks noChangeAspect="1"/>
            </p:cNvPicPr>
            <p:nvPr/>
          </p:nvPicPr>
          <p:blipFill>
            <a:blip r:embed="rId10"/>
            <a:srcRect t="21713" b="21713"/>
            <a:stretch>
              <a:fillRect/>
            </a:stretch>
          </p:blipFill>
          <p:spPr>
            <a:xfrm>
              <a:off x="14630400" y="0"/>
              <a:ext cx="4876800" cy="2758938"/>
            </a:xfrm>
            <a:prstGeom prst="rect">
              <a:avLst/>
            </a:prstGeom>
          </p:spPr>
        </p:pic>
        <p:pic>
          <p:nvPicPr>
            <p:cNvPr id="20" name="Picture 20"/>
            <p:cNvPicPr>
              <a:picLocks noChangeAspect="1"/>
            </p:cNvPicPr>
            <p:nvPr/>
          </p:nvPicPr>
          <p:blipFill>
            <a:blip r:embed="rId11"/>
            <a:srcRect t="21713" b="21713"/>
            <a:stretch>
              <a:fillRect/>
            </a:stretch>
          </p:blipFill>
          <p:spPr>
            <a:xfrm>
              <a:off x="19507200" y="0"/>
              <a:ext cx="4876800" cy="2758938"/>
            </a:xfrm>
            <a:prstGeom prst="rect">
              <a:avLst/>
            </a:prstGeom>
          </p:spPr>
        </p:pic>
      </p:grpSp>
      <p:grpSp>
        <p:nvGrpSpPr>
          <p:cNvPr id="21" name="Group 21"/>
          <p:cNvGrpSpPr/>
          <p:nvPr/>
        </p:nvGrpSpPr>
        <p:grpSpPr>
          <a:xfrm>
            <a:off x="0" y="8333030"/>
            <a:ext cx="18288000" cy="1935853"/>
            <a:chOff x="0" y="0"/>
            <a:chExt cx="24384000" cy="2581138"/>
          </a:xfrm>
        </p:grpSpPr>
        <p:sp>
          <p:nvSpPr>
            <p:cNvPr id="22" name="AutoShape 22"/>
            <p:cNvSpPr/>
            <p:nvPr/>
          </p:nvSpPr>
          <p:spPr>
            <a:xfrm>
              <a:off x="0" y="0"/>
              <a:ext cx="4775200" cy="2581138"/>
            </a:xfrm>
            <a:prstGeom prst="rect">
              <a:avLst/>
            </a:prstGeom>
            <a:solidFill>
              <a:srgbClr val="FFFFFF"/>
            </a:solidFill>
          </p:spPr>
        </p:sp>
        <p:pic>
          <p:nvPicPr>
            <p:cNvPr id="23" name="Picture 23"/>
            <p:cNvPicPr>
              <a:picLocks noChangeAspect="1"/>
            </p:cNvPicPr>
            <p:nvPr/>
          </p:nvPicPr>
          <p:blipFill>
            <a:blip r:embed="rId12"/>
            <a:srcRect t="22973" b="22973"/>
            <a:stretch>
              <a:fillRect/>
            </a:stretch>
          </p:blipFill>
          <p:spPr>
            <a:xfrm>
              <a:off x="4902200" y="0"/>
              <a:ext cx="4775200" cy="2581138"/>
            </a:xfrm>
            <a:prstGeom prst="rect">
              <a:avLst/>
            </a:prstGeom>
          </p:spPr>
        </p:pic>
        <p:pic>
          <p:nvPicPr>
            <p:cNvPr id="24" name="Picture 24"/>
            <p:cNvPicPr>
              <a:picLocks noChangeAspect="1"/>
            </p:cNvPicPr>
            <p:nvPr/>
          </p:nvPicPr>
          <p:blipFill>
            <a:blip r:embed="rId13"/>
            <a:srcRect t="22973" b="22973"/>
            <a:stretch>
              <a:fillRect/>
            </a:stretch>
          </p:blipFill>
          <p:spPr>
            <a:xfrm>
              <a:off x="9804400" y="0"/>
              <a:ext cx="4775200" cy="2581138"/>
            </a:xfrm>
            <a:prstGeom prst="rect">
              <a:avLst/>
            </a:prstGeom>
          </p:spPr>
        </p:pic>
        <p:sp>
          <p:nvSpPr>
            <p:cNvPr id="25" name="AutoShape 25"/>
            <p:cNvSpPr/>
            <p:nvPr/>
          </p:nvSpPr>
          <p:spPr>
            <a:xfrm>
              <a:off x="14706600" y="0"/>
              <a:ext cx="4775200" cy="2581138"/>
            </a:xfrm>
            <a:prstGeom prst="rect">
              <a:avLst/>
            </a:prstGeom>
            <a:solidFill>
              <a:srgbClr val="FFFFFF"/>
            </a:solidFill>
          </p:spPr>
        </p:sp>
        <p:pic>
          <p:nvPicPr>
            <p:cNvPr id="26" name="Picture 26"/>
            <p:cNvPicPr>
              <a:picLocks noChangeAspect="1"/>
            </p:cNvPicPr>
            <p:nvPr/>
          </p:nvPicPr>
          <p:blipFill>
            <a:blip r:embed="rId14"/>
            <a:srcRect t="1952" b="1952"/>
            <a:stretch>
              <a:fillRect/>
            </a:stretch>
          </p:blipFill>
          <p:spPr>
            <a:xfrm>
              <a:off x="19608800" y="0"/>
              <a:ext cx="4775200" cy="2581138"/>
            </a:xfrm>
            <a:prstGeom prst="rect">
              <a:avLst/>
            </a:prstGeom>
          </p:spPr>
        </p:pic>
      </p:grpSp>
      <p:sp>
        <p:nvSpPr>
          <p:cNvPr id="27" name="Freeform 27"/>
          <p:cNvSpPr/>
          <p:nvPr/>
        </p:nvSpPr>
        <p:spPr>
          <a:xfrm flipH="1" flipV="1">
            <a:off x="-609600" y="0"/>
            <a:ext cx="4166457" cy="5802277"/>
          </a:xfrm>
          <a:custGeom>
            <a:avLst/>
            <a:gdLst/>
            <a:ahLst/>
            <a:cxnLst/>
            <a:rect l="l" t="t" r="r" b="b"/>
            <a:pathLst>
              <a:path w="4166457" h="5802277">
                <a:moveTo>
                  <a:pt x="4166457" y="5802277"/>
                </a:moveTo>
                <a:lnTo>
                  <a:pt x="0" y="5802277"/>
                </a:lnTo>
                <a:lnTo>
                  <a:pt x="0" y="0"/>
                </a:lnTo>
                <a:lnTo>
                  <a:pt x="4166457" y="0"/>
                </a:lnTo>
                <a:lnTo>
                  <a:pt x="4166457" y="5802277"/>
                </a:lnTo>
                <a:close/>
              </a:path>
            </a:pathLst>
          </a:custGeom>
          <a:blipFill>
            <a:blip r:embed="rId5"/>
            <a:stretch>
              <a:fillRect l="-19850" b="-37"/>
            </a:stretch>
          </a:blipFill>
        </p:spPr>
      </p:sp>
      <p:sp>
        <p:nvSpPr>
          <p:cNvPr id="28" name="TextBox 28"/>
          <p:cNvSpPr txBox="1"/>
          <p:nvPr/>
        </p:nvSpPr>
        <p:spPr>
          <a:xfrm>
            <a:off x="317864" y="614363"/>
            <a:ext cx="17259300" cy="819150"/>
          </a:xfrm>
          <a:prstGeom prst="rect">
            <a:avLst/>
          </a:prstGeom>
        </p:spPr>
        <p:txBody>
          <a:bodyPr lIns="0" tIns="0" rIns="0" bIns="0" rtlCol="0" anchor="t">
            <a:spAutoFit/>
          </a:bodyPr>
          <a:lstStyle/>
          <a:p>
            <a:pPr algn="ctr">
              <a:lnSpc>
                <a:spcPts val="6418"/>
              </a:lnSpc>
            </a:pPr>
            <a:r>
              <a:rPr lang="en-US" sz="5348" b="1">
                <a:solidFill>
                  <a:srgbClr val="000000"/>
                </a:solidFill>
                <a:latin typeface="Montserrat Classic Bold"/>
                <a:ea typeface="Montserrat Classic Bold"/>
                <a:cs typeface="Montserrat Classic Bold"/>
                <a:sym typeface="Montserrat Classic Bold"/>
              </a:rPr>
              <a:t>Nossos principais clientes</a:t>
            </a:r>
          </a:p>
        </p:txBody>
      </p:sp>
      <p:sp>
        <p:nvSpPr>
          <p:cNvPr id="29" name="Freeform 29"/>
          <p:cNvSpPr/>
          <p:nvPr/>
        </p:nvSpPr>
        <p:spPr>
          <a:xfrm>
            <a:off x="7861664" y="1934920"/>
            <a:ext cx="2726554" cy="1935853"/>
          </a:xfrm>
          <a:custGeom>
            <a:avLst/>
            <a:gdLst/>
            <a:ahLst/>
            <a:cxnLst/>
            <a:rect l="l" t="t" r="r" b="b"/>
            <a:pathLst>
              <a:path w="2726554" h="1935853">
                <a:moveTo>
                  <a:pt x="0" y="0"/>
                </a:moveTo>
                <a:lnTo>
                  <a:pt x="2726554" y="0"/>
                </a:lnTo>
                <a:lnTo>
                  <a:pt x="2726554" y="1935853"/>
                </a:lnTo>
                <a:lnTo>
                  <a:pt x="0" y="1935853"/>
                </a:lnTo>
                <a:lnTo>
                  <a:pt x="0" y="0"/>
                </a:lnTo>
                <a:close/>
              </a:path>
            </a:pathLst>
          </a:custGeom>
          <a:blipFill>
            <a:blip r:embed="rId15"/>
            <a:stretch>
              <a:fillRect/>
            </a:stretch>
          </a:blipFill>
        </p:spPr>
      </p:sp>
      <p:sp>
        <p:nvSpPr>
          <p:cNvPr id="30" name="Freeform 30"/>
          <p:cNvSpPr/>
          <p:nvPr/>
        </p:nvSpPr>
        <p:spPr>
          <a:xfrm>
            <a:off x="317864" y="2125420"/>
            <a:ext cx="3118778" cy="1762110"/>
          </a:xfrm>
          <a:custGeom>
            <a:avLst/>
            <a:gdLst/>
            <a:ahLst/>
            <a:cxnLst/>
            <a:rect l="l" t="t" r="r" b="b"/>
            <a:pathLst>
              <a:path w="3118778" h="1762110">
                <a:moveTo>
                  <a:pt x="0" y="0"/>
                </a:moveTo>
                <a:lnTo>
                  <a:pt x="3118778" y="0"/>
                </a:lnTo>
                <a:lnTo>
                  <a:pt x="3118778" y="1762110"/>
                </a:lnTo>
                <a:lnTo>
                  <a:pt x="0" y="1762110"/>
                </a:lnTo>
                <a:lnTo>
                  <a:pt x="0" y="0"/>
                </a:lnTo>
                <a:close/>
              </a:path>
            </a:pathLst>
          </a:custGeom>
          <a:blipFill>
            <a:blip r:embed="rId16"/>
            <a:stretch>
              <a:fillRect/>
            </a:stretch>
          </a:blipFill>
        </p:spPr>
      </p:sp>
      <p:sp>
        <p:nvSpPr>
          <p:cNvPr id="31" name="Freeform 31"/>
          <p:cNvSpPr/>
          <p:nvPr/>
        </p:nvSpPr>
        <p:spPr>
          <a:xfrm>
            <a:off x="7551412" y="4131231"/>
            <a:ext cx="3036806" cy="2024537"/>
          </a:xfrm>
          <a:custGeom>
            <a:avLst/>
            <a:gdLst/>
            <a:ahLst/>
            <a:cxnLst/>
            <a:rect l="l" t="t" r="r" b="b"/>
            <a:pathLst>
              <a:path w="3036806" h="2024537">
                <a:moveTo>
                  <a:pt x="0" y="0"/>
                </a:moveTo>
                <a:lnTo>
                  <a:pt x="3036806" y="0"/>
                </a:lnTo>
                <a:lnTo>
                  <a:pt x="3036806" y="2024538"/>
                </a:lnTo>
                <a:lnTo>
                  <a:pt x="0" y="2024538"/>
                </a:lnTo>
                <a:lnTo>
                  <a:pt x="0" y="0"/>
                </a:lnTo>
                <a:close/>
              </a:path>
            </a:pathLst>
          </a:custGeom>
          <a:blipFill>
            <a:blip r:embed="rId17"/>
            <a:stretch>
              <a:fillRect/>
            </a:stretch>
          </a:blipFill>
        </p:spPr>
      </p:sp>
      <p:sp>
        <p:nvSpPr>
          <p:cNvPr id="32" name="Freeform 32"/>
          <p:cNvSpPr/>
          <p:nvPr/>
        </p:nvSpPr>
        <p:spPr>
          <a:xfrm>
            <a:off x="14718518" y="4343912"/>
            <a:ext cx="3531382" cy="1637277"/>
          </a:xfrm>
          <a:custGeom>
            <a:avLst/>
            <a:gdLst/>
            <a:ahLst/>
            <a:cxnLst/>
            <a:rect l="l" t="t" r="r" b="b"/>
            <a:pathLst>
              <a:path w="3531382" h="1637277">
                <a:moveTo>
                  <a:pt x="0" y="0"/>
                </a:moveTo>
                <a:lnTo>
                  <a:pt x="3531382" y="0"/>
                </a:lnTo>
                <a:lnTo>
                  <a:pt x="3531382" y="1637276"/>
                </a:lnTo>
                <a:lnTo>
                  <a:pt x="0" y="1637276"/>
                </a:lnTo>
                <a:lnTo>
                  <a:pt x="0" y="0"/>
                </a:lnTo>
                <a:close/>
              </a:path>
            </a:pathLst>
          </a:custGeom>
          <a:blipFill>
            <a:blip r:embed="rId18"/>
            <a:stretch>
              <a:fillRect/>
            </a:stretch>
          </a:blipFill>
        </p:spPr>
      </p:sp>
      <p:sp>
        <p:nvSpPr>
          <p:cNvPr id="33" name="Freeform 33"/>
          <p:cNvSpPr/>
          <p:nvPr/>
        </p:nvSpPr>
        <p:spPr>
          <a:xfrm>
            <a:off x="3556857" y="6708219"/>
            <a:ext cx="4634411" cy="1297635"/>
          </a:xfrm>
          <a:custGeom>
            <a:avLst/>
            <a:gdLst/>
            <a:ahLst/>
            <a:cxnLst/>
            <a:rect l="l" t="t" r="r" b="b"/>
            <a:pathLst>
              <a:path w="4634411" h="1297635">
                <a:moveTo>
                  <a:pt x="0" y="0"/>
                </a:moveTo>
                <a:lnTo>
                  <a:pt x="4634411" y="0"/>
                </a:lnTo>
                <a:lnTo>
                  <a:pt x="4634411" y="1297635"/>
                </a:lnTo>
                <a:lnTo>
                  <a:pt x="0" y="1297635"/>
                </a:lnTo>
                <a:lnTo>
                  <a:pt x="0" y="0"/>
                </a:lnTo>
                <a:close/>
              </a:path>
            </a:pathLst>
          </a:custGeom>
          <a:blipFill>
            <a:blip r:embed="rId19"/>
            <a:stretch>
              <a:fillRect/>
            </a:stretch>
          </a:blipFill>
        </p:spPr>
      </p:sp>
      <p:sp>
        <p:nvSpPr>
          <p:cNvPr id="34" name="Freeform 34"/>
          <p:cNvSpPr/>
          <p:nvPr/>
        </p:nvSpPr>
        <p:spPr>
          <a:xfrm>
            <a:off x="7426768" y="6708219"/>
            <a:ext cx="3521707" cy="1224942"/>
          </a:xfrm>
          <a:custGeom>
            <a:avLst/>
            <a:gdLst/>
            <a:ahLst/>
            <a:cxnLst/>
            <a:rect l="l" t="t" r="r" b="b"/>
            <a:pathLst>
              <a:path w="3521707" h="1224942">
                <a:moveTo>
                  <a:pt x="0" y="0"/>
                </a:moveTo>
                <a:lnTo>
                  <a:pt x="3521707" y="0"/>
                </a:lnTo>
                <a:lnTo>
                  <a:pt x="3521707" y="1224941"/>
                </a:lnTo>
                <a:lnTo>
                  <a:pt x="0" y="1224941"/>
                </a:lnTo>
                <a:lnTo>
                  <a:pt x="0" y="0"/>
                </a:lnTo>
                <a:close/>
              </a:path>
            </a:pathLst>
          </a:custGeom>
          <a:blipFill>
            <a:blip r:embed="rId20"/>
            <a:stretch>
              <a:fillRect/>
            </a:stretch>
          </a:blipFill>
        </p:spPr>
      </p:sp>
      <p:sp>
        <p:nvSpPr>
          <p:cNvPr id="35" name="Freeform 35"/>
          <p:cNvSpPr/>
          <p:nvPr/>
        </p:nvSpPr>
        <p:spPr>
          <a:xfrm>
            <a:off x="11662302" y="8333030"/>
            <a:ext cx="1996548" cy="1996548"/>
          </a:xfrm>
          <a:custGeom>
            <a:avLst/>
            <a:gdLst/>
            <a:ahLst/>
            <a:cxnLst/>
            <a:rect l="l" t="t" r="r" b="b"/>
            <a:pathLst>
              <a:path w="1996548" h="1996548">
                <a:moveTo>
                  <a:pt x="0" y="0"/>
                </a:moveTo>
                <a:lnTo>
                  <a:pt x="1996548" y="0"/>
                </a:lnTo>
                <a:lnTo>
                  <a:pt x="1996548" y="1996548"/>
                </a:lnTo>
                <a:lnTo>
                  <a:pt x="0" y="1996548"/>
                </a:lnTo>
                <a:lnTo>
                  <a:pt x="0" y="0"/>
                </a:lnTo>
                <a:close/>
              </a:path>
            </a:pathLst>
          </a:custGeom>
          <a:blipFill>
            <a:blip r:embed="rId21"/>
            <a:stretch>
              <a:fillRect/>
            </a:stretch>
          </a:blipFill>
        </p:spPr>
      </p:sp>
      <p:sp>
        <p:nvSpPr>
          <p:cNvPr id="36" name="Freeform 36"/>
          <p:cNvSpPr/>
          <p:nvPr/>
        </p:nvSpPr>
        <p:spPr>
          <a:xfrm>
            <a:off x="298127" y="8552105"/>
            <a:ext cx="2896026" cy="2228275"/>
          </a:xfrm>
          <a:custGeom>
            <a:avLst/>
            <a:gdLst/>
            <a:ahLst/>
            <a:cxnLst/>
            <a:rect l="l" t="t" r="r" b="b"/>
            <a:pathLst>
              <a:path w="2896026" h="2228275">
                <a:moveTo>
                  <a:pt x="0" y="0"/>
                </a:moveTo>
                <a:lnTo>
                  <a:pt x="2896026" y="0"/>
                </a:lnTo>
                <a:lnTo>
                  <a:pt x="2896026" y="2228275"/>
                </a:lnTo>
                <a:lnTo>
                  <a:pt x="0" y="2228275"/>
                </a:lnTo>
                <a:lnTo>
                  <a:pt x="0" y="0"/>
                </a:lnTo>
                <a:close/>
              </a:path>
            </a:pathLst>
          </a:custGeom>
          <a:blipFill>
            <a:blip r:embed="rId22"/>
            <a:stretch>
              <a:fillRect t="-29967"/>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61815" y="-81237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solidFill>
              <a:srgbClr val="AF1D27"/>
            </a:soli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5" name="Freeform 5"/>
          <p:cNvSpPr/>
          <p:nvPr/>
        </p:nvSpPr>
        <p:spPr>
          <a:xfrm flipH="1">
            <a:off x="-644749" y="4484723"/>
            <a:ext cx="4993517" cy="5802277"/>
          </a:xfrm>
          <a:custGeom>
            <a:avLst/>
            <a:gdLst/>
            <a:ahLst/>
            <a:cxnLst/>
            <a:rect l="l" t="t" r="r" b="b"/>
            <a:pathLst>
              <a:path w="4993517" h="5802277">
                <a:moveTo>
                  <a:pt x="4993517" y="0"/>
                </a:moveTo>
                <a:lnTo>
                  <a:pt x="0" y="0"/>
                </a:lnTo>
                <a:lnTo>
                  <a:pt x="0" y="5802277"/>
                </a:lnTo>
                <a:lnTo>
                  <a:pt x="4993517" y="5802277"/>
                </a:lnTo>
                <a:lnTo>
                  <a:pt x="4993517" y="0"/>
                </a:lnTo>
                <a:close/>
              </a:path>
            </a:pathLst>
          </a:custGeom>
          <a:blipFill>
            <a:blip r:embed="rId2"/>
            <a:stretch>
              <a:fillRect b="-37"/>
            </a:stretch>
          </a:blipFill>
        </p:spPr>
      </p:sp>
      <p:sp>
        <p:nvSpPr>
          <p:cNvPr id="6" name="TextBox 6"/>
          <p:cNvSpPr txBox="1"/>
          <p:nvPr/>
        </p:nvSpPr>
        <p:spPr>
          <a:xfrm>
            <a:off x="952500" y="3766742"/>
            <a:ext cx="8526219" cy="5024755"/>
          </a:xfrm>
          <a:prstGeom prst="rect">
            <a:avLst/>
          </a:prstGeom>
        </p:spPr>
        <p:txBody>
          <a:bodyPr lIns="0" tIns="0" rIns="0" bIns="0" rtlCol="0" anchor="t">
            <a:spAutoFit/>
          </a:bodyPr>
          <a:lstStyle/>
          <a:p>
            <a:pPr algn="l">
              <a:lnSpc>
                <a:spcPts val="3919"/>
              </a:lnSpc>
            </a:pPr>
            <a:r>
              <a:rPr lang="en-US" sz="2799" b="1">
                <a:solidFill>
                  <a:srgbClr val="3B3E40"/>
                </a:solidFill>
                <a:latin typeface="Exo 2 Medium"/>
                <a:ea typeface="Exo 2 Medium"/>
                <a:cs typeface="Exo 2 Medium"/>
                <a:sym typeface="Exo 2 Medium"/>
              </a:rPr>
              <a:t>Na DJ PRIMUS, acreditamos que a venda de uma máquina é apenas o começo de uma parceria duradoura. Nossa equipe de assistência técnica é composta por profissionais altamente capacitados e treinados, prontos para oferecer soluções rápidas e eficazes. Estamos comprometidos em garantir que nossos produtos operem com desempenho ideal, assegurando que suas operações sejam sempre mais produtivas e seguras.</a:t>
            </a:r>
          </a:p>
          <a:p>
            <a:pPr algn="l">
              <a:lnSpc>
                <a:spcPts val="3919"/>
              </a:lnSpc>
              <a:spcBef>
                <a:spcPct val="0"/>
              </a:spcBef>
            </a:pPr>
            <a:endParaRPr lang="en-US" sz="2799" b="1">
              <a:solidFill>
                <a:srgbClr val="3B3E40"/>
              </a:solidFill>
              <a:latin typeface="Exo 2 Medium"/>
              <a:ea typeface="Exo 2 Medium"/>
              <a:cs typeface="Exo 2 Medium"/>
              <a:sym typeface="Exo 2 Medium"/>
            </a:endParaRPr>
          </a:p>
        </p:txBody>
      </p:sp>
      <p:grpSp>
        <p:nvGrpSpPr>
          <p:cNvPr id="7" name="Group 7"/>
          <p:cNvGrpSpPr/>
          <p:nvPr/>
        </p:nvGrpSpPr>
        <p:grpSpPr>
          <a:xfrm>
            <a:off x="10141833" y="1898951"/>
            <a:ext cx="7642662" cy="6371693"/>
            <a:chOff x="0" y="0"/>
            <a:chExt cx="10190216" cy="8495591"/>
          </a:xfrm>
        </p:grpSpPr>
        <p:pic>
          <p:nvPicPr>
            <p:cNvPr id="8" name="Picture 8"/>
            <p:cNvPicPr>
              <a:picLocks noChangeAspect="1"/>
            </p:cNvPicPr>
            <p:nvPr/>
          </p:nvPicPr>
          <p:blipFill>
            <a:blip r:embed="rId3"/>
            <a:srcRect l="7828" t="2938" r="14023"/>
            <a:stretch>
              <a:fillRect/>
            </a:stretch>
          </p:blipFill>
          <p:spPr>
            <a:xfrm>
              <a:off x="0" y="0"/>
              <a:ext cx="10190216" cy="8495591"/>
            </a:xfrm>
            <a:prstGeom prst="rect">
              <a:avLst/>
            </a:prstGeom>
          </p:spPr>
        </p:pic>
      </p:grpSp>
      <p:sp>
        <p:nvSpPr>
          <p:cNvPr id="9" name="TextBox 9"/>
          <p:cNvSpPr txBox="1"/>
          <p:nvPr/>
        </p:nvSpPr>
        <p:spPr>
          <a:xfrm>
            <a:off x="952500" y="923925"/>
            <a:ext cx="6485163" cy="863600"/>
          </a:xfrm>
          <a:prstGeom prst="rect">
            <a:avLst/>
          </a:prstGeom>
        </p:spPr>
        <p:txBody>
          <a:bodyPr lIns="0" tIns="0" rIns="0" bIns="0" rtlCol="0" anchor="t">
            <a:spAutoFit/>
          </a:bodyPr>
          <a:lstStyle/>
          <a:p>
            <a:pPr algn="l">
              <a:lnSpc>
                <a:spcPts val="7000"/>
              </a:lnSpc>
              <a:spcBef>
                <a:spcPct val="0"/>
              </a:spcBef>
            </a:pPr>
            <a:r>
              <a:rPr lang="en-US" sz="5000">
                <a:solidFill>
                  <a:srgbClr val="3B3E40"/>
                </a:solidFill>
                <a:latin typeface="Montserrat Classic"/>
                <a:ea typeface="Montserrat Classic"/>
                <a:cs typeface="Montserrat Classic"/>
                <a:sym typeface="Montserrat Classic"/>
              </a:rPr>
              <a:t>Assistência </a:t>
            </a:r>
          </a:p>
        </p:txBody>
      </p:sp>
      <p:sp>
        <p:nvSpPr>
          <p:cNvPr id="10" name="TextBox 10"/>
          <p:cNvSpPr txBox="1"/>
          <p:nvPr/>
        </p:nvSpPr>
        <p:spPr>
          <a:xfrm>
            <a:off x="904875" y="1763033"/>
            <a:ext cx="10265658" cy="1038225"/>
          </a:xfrm>
          <a:prstGeom prst="rect">
            <a:avLst/>
          </a:prstGeom>
        </p:spPr>
        <p:txBody>
          <a:bodyPr lIns="0" tIns="0" rIns="0" bIns="0" rtlCol="0" anchor="t">
            <a:spAutoFit/>
          </a:bodyPr>
          <a:lstStyle/>
          <a:p>
            <a:pPr algn="l">
              <a:lnSpc>
                <a:spcPts val="8400"/>
              </a:lnSpc>
              <a:spcBef>
                <a:spcPct val="0"/>
              </a:spcBef>
            </a:pPr>
            <a:r>
              <a:rPr lang="en-US" sz="6000" b="1">
                <a:solidFill>
                  <a:srgbClr val="AF1D27"/>
                </a:solidFill>
                <a:latin typeface="Montserrat Classic Bold"/>
                <a:ea typeface="Montserrat Classic Bold"/>
                <a:cs typeface="Montserrat Classic Bold"/>
                <a:sym typeface="Montserrat Classic Bold"/>
              </a:rPr>
              <a:t>TÉCNICA E </a:t>
            </a:r>
          </a:p>
        </p:txBody>
      </p:sp>
      <p:sp>
        <p:nvSpPr>
          <p:cNvPr id="11" name="TextBox 11"/>
          <p:cNvSpPr txBox="1"/>
          <p:nvPr/>
        </p:nvSpPr>
        <p:spPr>
          <a:xfrm>
            <a:off x="977053" y="2690417"/>
            <a:ext cx="10265658" cy="1038225"/>
          </a:xfrm>
          <a:prstGeom prst="rect">
            <a:avLst/>
          </a:prstGeom>
        </p:spPr>
        <p:txBody>
          <a:bodyPr lIns="0" tIns="0" rIns="0" bIns="0" rtlCol="0" anchor="t">
            <a:spAutoFit/>
          </a:bodyPr>
          <a:lstStyle/>
          <a:p>
            <a:pPr algn="l">
              <a:lnSpc>
                <a:spcPts val="8400"/>
              </a:lnSpc>
              <a:spcBef>
                <a:spcPct val="0"/>
              </a:spcBef>
            </a:pPr>
            <a:r>
              <a:rPr lang="en-US" sz="6000" b="1">
                <a:solidFill>
                  <a:srgbClr val="AF1D27"/>
                </a:solidFill>
                <a:latin typeface="Montserrat Classic Bold"/>
                <a:ea typeface="Montserrat Classic Bold"/>
                <a:cs typeface="Montserrat Classic Bold"/>
                <a:sym typeface="Montserrat Classic Bold"/>
              </a:rPr>
              <a:t>SUPORTE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61815" y="-81237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solidFill>
              <a:srgbClr val="AF1D27"/>
            </a:soli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5" name="Freeform 5"/>
          <p:cNvSpPr/>
          <p:nvPr/>
        </p:nvSpPr>
        <p:spPr>
          <a:xfrm flipH="1">
            <a:off x="-644749" y="4484723"/>
            <a:ext cx="4993517" cy="5802277"/>
          </a:xfrm>
          <a:custGeom>
            <a:avLst/>
            <a:gdLst/>
            <a:ahLst/>
            <a:cxnLst/>
            <a:rect l="l" t="t" r="r" b="b"/>
            <a:pathLst>
              <a:path w="4993517" h="5802277">
                <a:moveTo>
                  <a:pt x="4993517" y="0"/>
                </a:moveTo>
                <a:lnTo>
                  <a:pt x="0" y="0"/>
                </a:lnTo>
                <a:lnTo>
                  <a:pt x="0" y="5802277"/>
                </a:lnTo>
                <a:lnTo>
                  <a:pt x="4993517" y="5802277"/>
                </a:lnTo>
                <a:lnTo>
                  <a:pt x="4993517" y="0"/>
                </a:lnTo>
                <a:close/>
              </a:path>
            </a:pathLst>
          </a:custGeom>
          <a:blipFill>
            <a:blip r:embed="rId2"/>
            <a:stretch>
              <a:fillRect b="-37"/>
            </a:stretch>
          </a:blipFill>
        </p:spPr>
      </p:sp>
      <p:sp>
        <p:nvSpPr>
          <p:cNvPr id="6" name="TextBox 6"/>
          <p:cNvSpPr txBox="1"/>
          <p:nvPr/>
        </p:nvSpPr>
        <p:spPr>
          <a:xfrm>
            <a:off x="904875" y="3129616"/>
            <a:ext cx="7314467" cy="4519930"/>
          </a:xfrm>
          <a:prstGeom prst="rect">
            <a:avLst/>
          </a:prstGeom>
        </p:spPr>
        <p:txBody>
          <a:bodyPr lIns="0" tIns="0" rIns="0" bIns="0" rtlCol="0" anchor="t">
            <a:spAutoFit/>
          </a:bodyPr>
          <a:lstStyle/>
          <a:p>
            <a:pPr algn="l">
              <a:lnSpc>
                <a:spcPts val="3919"/>
              </a:lnSpc>
            </a:pPr>
            <a:r>
              <a:rPr lang="en-US" sz="2799" b="1" dirty="0">
                <a:solidFill>
                  <a:srgbClr val="3B3E40"/>
                </a:solidFill>
                <a:latin typeface="Exo 2 Medium"/>
                <a:ea typeface="Exo 2 Medium"/>
                <a:cs typeface="Exo 2 Medium"/>
                <a:sym typeface="Exo 2 Medium"/>
              </a:rPr>
              <a:t>Nossa equipe </a:t>
            </a:r>
            <a:r>
              <a:rPr lang="en-US" sz="2799" b="1" dirty="0" err="1">
                <a:solidFill>
                  <a:srgbClr val="3B3E40"/>
                </a:solidFill>
                <a:latin typeface="Exo 2 Medium"/>
                <a:ea typeface="Exo 2 Medium"/>
                <a:cs typeface="Exo 2 Medium"/>
                <a:sym typeface="Exo 2 Medium"/>
              </a:rPr>
              <a:t>técnica</a:t>
            </a:r>
            <a:r>
              <a:rPr lang="en-US" sz="2799" b="1" dirty="0">
                <a:solidFill>
                  <a:srgbClr val="3B3E40"/>
                </a:solidFill>
                <a:latin typeface="Exo 2 Medium"/>
                <a:ea typeface="Exo 2 Medium"/>
                <a:cs typeface="Exo 2 Medium"/>
                <a:sym typeface="Exo 2 Medium"/>
              </a:rPr>
              <a:t> é um dos </a:t>
            </a:r>
            <a:r>
              <a:rPr lang="en-US" sz="2799" b="1" dirty="0" err="1">
                <a:solidFill>
                  <a:srgbClr val="3B3E40"/>
                </a:solidFill>
                <a:latin typeface="Exo 2 Medium"/>
                <a:ea typeface="Exo 2 Medium"/>
                <a:cs typeface="Exo 2 Medium"/>
                <a:sym typeface="Exo 2 Medium"/>
              </a:rPr>
              <a:t>nossos</a:t>
            </a:r>
            <a:r>
              <a:rPr lang="en-US" sz="2799" b="1" dirty="0">
                <a:solidFill>
                  <a:srgbClr val="3B3E40"/>
                </a:solidFill>
                <a:latin typeface="Exo 2 Medium"/>
                <a:ea typeface="Exo 2 Medium"/>
                <a:cs typeface="Exo 2 Medium"/>
                <a:sym typeface="Exo 2 Medium"/>
              </a:rPr>
              <a:t> </a:t>
            </a:r>
            <a:r>
              <a:rPr lang="en-US" sz="2799" b="1" dirty="0" err="1">
                <a:solidFill>
                  <a:srgbClr val="3B3E40"/>
                </a:solidFill>
                <a:latin typeface="Exo 2 Medium"/>
                <a:ea typeface="Exo 2 Medium"/>
                <a:cs typeface="Exo 2 Medium"/>
                <a:sym typeface="Exo 2 Medium"/>
              </a:rPr>
              <a:t>maiores</a:t>
            </a:r>
            <a:r>
              <a:rPr lang="en-US" sz="2799" b="1" dirty="0">
                <a:solidFill>
                  <a:srgbClr val="3B3E40"/>
                </a:solidFill>
                <a:latin typeface="Exo 2 Medium"/>
                <a:ea typeface="Exo 2 Medium"/>
                <a:cs typeface="Exo 2 Medium"/>
                <a:sym typeface="Exo 2 Medium"/>
              </a:rPr>
              <a:t> </a:t>
            </a:r>
            <a:r>
              <a:rPr lang="en-US" sz="2799" b="1" dirty="0" err="1">
                <a:solidFill>
                  <a:srgbClr val="3B3E40"/>
                </a:solidFill>
                <a:latin typeface="Exo 2 Medium"/>
                <a:ea typeface="Exo 2 Medium"/>
                <a:cs typeface="Exo 2 Medium"/>
                <a:sym typeface="Exo 2 Medium"/>
              </a:rPr>
              <a:t>diferenciais</a:t>
            </a:r>
            <a:r>
              <a:rPr lang="en-US" sz="2799" b="1" dirty="0">
                <a:solidFill>
                  <a:srgbClr val="3B3E40"/>
                </a:solidFill>
                <a:latin typeface="Exo 2 Medium"/>
                <a:ea typeface="Exo 2 Medium"/>
                <a:cs typeface="Exo 2 Medium"/>
                <a:sym typeface="Exo 2 Medium"/>
              </a:rPr>
              <a:t>. Com </a:t>
            </a:r>
            <a:r>
              <a:rPr lang="en-US" sz="2799" b="1" dirty="0" err="1">
                <a:solidFill>
                  <a:srgbClr val="3B3E40"/>
                </a:solidFill>
                <a:latin typeface="Exo 2 Medium"/>
                <a:ea typeface="Exo 2 Medium"/>
                <a:cs typeface="Exo 2 Medium"/>
                <a:sym typeface="Exo 2 Medium"/>
              </a:rPr>
              <a:t>vasta</a:t>
            </a:r>
            <a:r>
              <a:rPr lang="en-US" sz="2799" b="1" dirty="0">
                <a:solidFill>
                  <a:srgbClr val="3B3E40"/>
                </a:solidFill>
                <a:latin typeface="Exo 2 Medium"/>
                <a:ea typeface="Exo 2 Medium"/>
                <a:cs typeface="Exo 2 Medium"/>
                <a:sym typeface="Exo 2 Medium"/>
              </a:rPr>
              <a:t> </a:t>
            </a:r>
            <a:r>
              <a:rPr lang="en-US" sz="2799" b="1" dirty="0" err="1">
                <a:solidFill>
                  <a:srgbClr val="3B3E40"/>
                </a:solidFill>
                <a:latin typeface="Exo 2 Medium"/>
                <a:ea typeface="Exo 2 Medium"/>
                <a:cs typeface="Exo 2 Medium"/>
                <a:sym typeface="Exo 2 Medium"/>
              </a:rPr>
              <a:t>experiência</a:t>
            </a:r>
            <a:r>
              <a:rPr lang="en-US" sz="2799" b="1" dirty="0">
                <a:solidFill>
                  <a:srgbClr val="3B3E40"/>
                </a:solidFill>
                <a:latin typeface="Exo 2 Medium"/>
                <a:ea typeface="Exo 2 Medium"/>
                <a:cs typeface="Exo 2 Medium"/>
                <a:sym typeface="Exo 2 Medium"/>
              </a:rPr>
              <a:t> e </a:t>
            </a:r>
            <a:r>
              <a:rPr lang="en-US" sz="2799" b="1" dirty="0" err="1">
                <a:solidFill>
                  <a:srgbClr val="3B3E40"/>
                </a:solidFill>
                <a:latin typeface="Exo 2 Medium"/>
                <a:ea typeface="Exo 2 Medium"/>
                <a:cs typeface="Exo 2 Medium"/>
                <a:sym typeface="Exo 2 Medium"/>
              </a:rPr>
              <a:t>qualificação</a:t>
            </a:r>
            <a:r>
              <a:rPr lang="en-US" sz="2799" b="1" dirty="0">
                <a:solidFill>
                  <a:srgbClr val="3B3E40"/>
                </a:solidFill>
                <a:latin typeface="Exo 2 Medium"/>
                <a:ea typeface="Exo 2 Medium"/>
                <a:cs typeface="Exo 2 Medium"/>
                <a:sym typeface="Exo 2 Medium"/>
              </a:rPr>
              <a:t>, </a:t>
            </a:r>
            <a:r>
              <a:rPr lang="en-US" sz="2799" b="1" dirty="0" err="1">
                <a:solidFill>
                  <a:srgbClr val="3B3E40"/>
                </a:solidFill>
                <a:latin typeface="Exo 2 Medium"/>
                <a:ea typeface="Exo 2 Medium"/>
                <a:cs typeface="Exo 2 Medium"/>
                <a:sym typeface="Exo 2 Medium"/>
              </a:rPr>
              <a:t>nossos</a:t>
            </a:r>
            <a:r>
              <a:rPr lang="en-US" sz="2799" b="1" dirty="0">
                <a:solidFill>
                  <a:srgbClr val="3B3E40"/>
                </a:solidFill>
                <a:latin typeface="Exo 2 Medium"/>
                <a:ea typeface="Exo 2 Medium"/>
                <a:cs typeface="Exo 2 Medium"/>
                <a:sym typeface="Exo 2 Medium"/>
              </a:rPr>
              <a:t> </a:t>
            </a:r>
            <a:r>
              <a:rPr lang="en-US" sz="2799" b="1" dirty="0" err="1">
                <a:solidFill>
                  <a:srgbClr val="3B3E40"/>
                </a:solidFill>
                <a:latin typeface="Exo 2 Medium"/>
                <a:ea typeface="Exo 2 Medium"/>
                <a:cs typeface="Exo 2 Medium"/>
                <a:sym typeface="Exo 2 Medium"/>
              </a:rPr>
              <a:t>profissionais</a:t>
            </a:r>
            <a:r>
              <a:rPr lang="en-US" sz="2799" b="1" dirty="0">
                <a:solidFill>
                  <a:srgbClr val="3B3E40"/>
                </a:solidFill>
                <a:latin typeface="Exo 2 Medium"/>
                <a:ea typeface="Exo 2 Medium"/>
                <a:cs typeface="Exo 2 Medium"/>
                <a:sym typeface="Exo 2 Medium"/>
              </a:rPr>
              <a:t> </a:t>
            </a:r>
            <a:r>
              <a:rPr lang="en-US" sz="2799" b="1" dirty="0" err="1">
                <a:solidFill>
                  <a:srgbClr val="3B3E40"/>
                </a:solidFill>
                <a:latin typeface="Exo 2 Medium"/>
                <a:ea typeface="Exo 2 Medium"/>
                <a:cs typeface="Exo 2 Medium"/>
                <a:sym typeface="Exo 2 Medium"/>
              </a:rPr>
              <a:t>são</a:t>
            </a:r>
            <a:r>
              <a:rPr lang="en-US" sz="2799" b="1" dirty="0">
                <a:solidFill>
                  <a:srgbClr val="3B3E40"/>
                </a:solidFill>
                <a:latin typeface="Exo 2 Medium"/>
                <a:ea typeface="Exo 2 Medium"/>
                <a:cs typeface="Exo 2 Medium"/>
                <a:sym typeface="Exo 2 Medium"/>
              </a:rPr>
              <a:t> </a:t>
            </a:r>
            <a:r>
              <a:rPr lang="en-US" sz="2799" b="1" dirty="0" err="1">
                <a:solidFill>
                  <a:srgbClr val="3B3E40"/>
                </a:solidFill>
                <a:latin typeface="Exo 2 Medium"/>
                <a:ea typeface="Exo 2 Medium"/>
                <a:cs typeface="Exo 2 Medium"/>
                <a:sym typeface="Exo 2 Medium"/>
              </a:rPr>
              <a:t>dedicados</a:t>
            </a:r>
            <a:r>
              <a:rPr lang="en-US" sz="2799" b="1" dirty="0">
                <a:solidFill>
                  <a:srgbClr val="3B3E40"/>
                </a:solidFill>
                <a:latin typeface="Exo 2 Medium"/>
                <a:ea typeface="Exo 2 Medium"/>
                <a:cs typeface="Exo 2 Medium"/>
                <a:sym typeface="Exo 2 Medium"/>
              </a:rPr>
              <a:t> a </a:t>
            </a:r>
            <a:r>
              <a:rPr lang="en-US" sz="2799" b="1" dirty="0" err="1">
                <a:solidFill>
                  <a:srgbClr val="3B3E40"/>
                </a:solidFill>
                <a:latin typeface="Exo 2 Medium"/>
                <a:ea typeface="Exo 2 Medium"/>
                <a:cs typeface="Exo 2 Medium"/>
                <a:sym typeface="Exo 2 Medium"/>
              </a:rPr>
              <a:t>garantir</a:t>
            </a:r>
            <a:r>
              <a:rPr lang="en-US" sz="2799" b="1" dirty="0">
                <a:solidFill>
                  <a:srgbClr val="3B3E40"/>
                </a:solidFill>
                <a:latin typeface="Exo 2 Medium"/>
                <a:ea typeface="Exo 2 Medium"/>
                <a:cs typeface="Exo 2 Medium"/>
                <a:sym typeface="Exo 2 Medium"/>
              </a:rPr>
              <a:t> a </a:t>
            </a:r>
            <a:r>
              <a:rPr lang="en-US" sz="2799" b="1" dirty="0" err="1">
                <a:solidFill>
                  <a:srgbClr val="3B3E40"/>
                </a:solidFill>
                <a:latin typeface="Exo 2 Medium"/>
                <a:ea typeface="Exo 2 Medium"/>
                <a:cs typeface="Exo 2 Medium"/>
                <a:sym typeface="Exo 2 Medium"/>
              </a:rPr>
              <a:t>máxima</a:t>
            </a:r>
            <a:r>
              <a:rPr lang="en-US" sz="2799" b="1" dirty="0">
                <a:solidFill>
                  <a:srgbClr val="3B3E40"/>
                </a:solidFill>
                <a:latin typeface="Exo 2 Medium"/>
                <a:ea typeface="Exo 2 Medium"/>
                <a:cs typeface="Exo 2 Medium"/>
                <a:sym typeface="Exo 2 Medium"/>
              </a:rPr>
              <a:t> </a:t>
            </a:r>
            <a:r>
              <a:rPr lang="en-US" sz="2799" b="1" dirty="0" err="1">
                <a:solidFill>
                  <a:srgbClr val="3B3E40"/>
                </a:solidFill>
                <a:latin typeface="Exo 2 Medium"/>
                <a:ea typeface="Exo 2 Medium"/>
                <a:cs typeface="Exo 2 Medium"/>
                <a:sym typeface="Exo 2 Medium"/>
              </a:rPr>
              <a:t>eficiência</a:t>
            </a:r>
            <a:r>
              <a:rPr lang="en-US" sz="2799" b="1" dirty="0">
                <a:solidFill>
                  <a:srgbClr val="3B3E40"/>
                </a:solidFill>
                <a:latin typeface="Exo 2 Medium"/>
                <a:ea typeface="Exo 2 Medium"/>
                <a:cs typeface="Exo 2 Medium"/>
                <a:sym typeface="Exo 2 Medium"/>
              </a:rPr>
              <a:t> e </a:t>
            </a:r>
            <a:r>
              <a:rPr lang="en-US" sz="2799" b="1" dirty="0" err="1">
                <a:solidFill>
                  <a:srgbClr val="3B3E40"/>
                </a:solidFill>
                <a:latin typeface="Exo 2 Medium"/>
                <a:ea typeface="Exo 2 Medium"/>
                <a:cs typeface="Exo 2 Medium"/>
                <a:sym typeface="Exo 2 Medium"/>
              </a:rPr>
              <a:t>segurança</a:t>
            </a:r>
            <a:r>
              <a:rPr lang="en-US" sz="2799" b="1" dirty="0">
                <a:solidFill>
                  <a:srgbClr val="3B3E40"/>
                </a:solidFill>
                <a:latin typeface="Exo 2 Medium"/>
                <a:ea typeface="Exo 2 Medium"/>
                <a:cs typeface="Exo 2 Medium"/>
                <a:sym typeface="Exo 2 Medium"/>
              </a:rPr>
              <a:t> dos </a:t>
            </a:r>
            <a:r>
              <a:rPr lang="en-US" sz="2799" b="1" dirty="0" err="1">
                <a:solidFill>
                  <a:srgbClr val="3B3E40"/>
                </a:solidFill>
                <a:latin typeface="Exo 2 Medium"/>
                <a:ea typeface="Exo 2 Medium"/>
                <a:cs typeface="Exo 2 Medium"/>
                <a:sym typeface="Exo 2 Medium"/>
              </a:rPr>
              <a:t>equipamentos</a:t>
            </a:r>
            <a:r>
              <a:rPr lang="en-US" sz="2799" b="1" dirty="0">
                <a:solidFill>
                  <a:srgbClr val="3B3E40"/>
                </a:solidFill>
                <a:latin typeface="Exo 2 Medium"/>
                <a:ea typeface="Exo 2 Medium"/>
                <a:cs typeface="Exo 2 Medium"/>
                <a:sym typeface="Exo 2 Medium"/>
              </a:rPr>
              <a:t> que </a:t>
            </a:r>
            <a:r>
              <a:rPr lang="en-US" sz="2799" b="1" dirty="0" err="1">
                <a:solidFill>
                  <a:srgbClr val="3B3E40"/>
                </a:solidFill>
                <a:latin typeface="Exo 2 Medium"/>
                <a:ea typeface="Exo 2 Medium"/>
                <a:cs typeface="Exo 2 Medium"/>
                <a:sym typeface="Exo 2 Medium"/>
              </a:rPr>
              <a:t>distribuímos</a:t>
            </a:r>
            <a:r>
              <a:rPr lang="en-US" sz="2799" b="1" dirty="0">
                <a:solidFill>
                  <a:srgbClr val="3B3E40"/>
                </a:solidFill>
                <a:latin typeface="Exo 2 Medium"/>
                <a:ea typeface="Exo 2 Medium"/>
                <a:cs typeface="Exo 2 Medium"/>
                <a:sym typeface="Exo 2 Medium"/>
              </a:rPr>
              <a:t>. A </a:t>
            </a:r>
            <a:r>
              <a:rPr lang="en-US" sz="2799" b="1" dirty="0" err="1">
                <a:solidFill>
                  <a:srgbClr val="3B3E40"/>
                </a:solidFill>
                <a:latin typeface="Exo 2 Medium"/>
                <a:ea typeface="Exo 2 Medium"/>
                <a:cs typeface="Exo 2 Medium"/>
                <a:sym typeface="Exo 2 Medium"/>
              </a:rPr>
              <a:t>assistência</a:t>
            </a:r>
            <a:r>
              <a:rPr lang="en-US" sz="2799" b="1" dirty="0">
                <a:solidFill>
                  <a:srgbClr val="3B3E40"/>
                </a:solidFill>
                <a:latin typeface="Exo 2 Medium"/>
                <a:ea typeface="Exo 2 Medium"/>
                <a:cs typeface="Exo 2 Medium"/>
                <a:sym typeface="Exo 2 Medium"/>
              </a:rPr>
              <a:t> </a:t>
            </a:r>
            <a:r>
              <a:rPr lang="en-US" sz="2799" b="1" dirty="0" err="1">
                <a:solidFill>
                  <a:srgbClr val="3B3E40"/>
                </a:solidFill>
                <a:latin typeface="Exo 2 Medium"/>
                <a:ea typeface="Exo 2 Medium"/>
                <a:cs typeface="Exo 2 Medium"/>
                <a:sym typeface="Exo 2 Medium"/>
              </a:rPr>
              <a:t>técnica</a:t>
            </a:r>
            <a:r>
              <a:rPr lang="en-US" sz="2799" b="1" dirty="0">
                <a:solidFill>
                  <a:srgbClr val="3B3E40"/>
                </a:solidFill>
                <a:latin typeface="Exo 2 Medium"/>
                <a:ea typeface="Exo 2 Medium"/>
                <a:cs typeface="Exo 2 Medium"/>
                <a:sym typeface="Exo 2 Medium"/>
              </a:rPr>
              <a:t> é </a:t>
            </a:r>
            <a:r>
              <a:rPr lang="en-US" sz="2799" b="1" dirty="0" err="1">
                <a:solidFill>
                  <a:srgbClr val="3B3E40"/>
                </a:solidFill>
                <a:latin typeface="Exo 2 Medium"/>
                <a:ea typeface="Exo 2 Medium"/>
                <a:cs typeface="Exo 2 Medium"/>
                <a:sym typeface="Exo 2 Medium"/>
              </a:rPr>
              <a:t>parte</a:t>
            </a:r>
            <a:r>
              <a:rPr lang="en-US" sz="2799" b="1" dirty="0">
                <a:solidFill>
                  <a:srgbClr val="3B3E40"/>
                </a:solidFill>
                <a:latin typeface="Exo 2 Medium"/>
                <a:ea typeface="Exo 2 Medium"/>
                <a:cs typeface="Exo 2 Medium"/>
                <a:sym typeface="Exo 2 Medium"/>
              </a:rPr>
              <a:t> fundamental do </a:t>
            </a:r>
            <a:r>
              <a:rPr lang="en-US" sz="2799" b="1" dirty="0" err="1">
                <a:solidFill>
                  <a:srgbClr val="3B3E40"/>
                </a:solidFill>
                <a:latin typeface="Exo 2 Medium"/>
                <a:ea typeface="Exo 2 Medium"/>
                <a:cs typeface="Exo 2 Medium"/>
                <a:sym typeface="Exo 2 Medium"/>
              </a:rPr>
              <a:t>nosso</a:t>
            </a:r>
            <a:r>
              <a:rPr lang="en-US" sz="2799" b="1" dirty="0">
                <a:solidFill>
                  <a:srgbClr val="3B3E40"/>
                </a:solidFill>
                <a:latin typeface="Exo 2 Medium"/>
                <a:ea typeface="Exo 2 Medium"/>
                <a:cs typeface="Exo 2 Medium"/>
                <a:sym typeface="Exo 2 Medium"/>
              </a:rPr>
              <a:t> </a:t>
            </a:r>
            <a:r>
              <a:rPr lang="en-US" sz="2799" b="1" dirty="0" err="1">
                <a:solidFill>
                  <a:srgbClr val="3B3E40"/>
                </a:solidFill>
                <a:latin typeface="Exo 2 Medium"/>
                <a:ea typeface="Exo 2 Medium"/>
                <a:cs typeface="Exo 2 Medium"/>
                <a:sym typeface="Exo 2 Medium"/>
              </a:rPr>
              <a:t>compromisso</a:t>
            </a:r>
            <a:r>
              <a:rPr lang="en-US" sz="2799" b="1" dirty="0">
                <a:solidFill>
                  <a:srgbClr val="3B3E40"/>
                </a:solidFill>
                <a:latin typeface="Exo 2 Medium"/>
                <a:ea typeface="Exo 2 Medium"/>
                <a:cs typeface="Exo 2 Medium"/>
                <a:sym typeface="Exo 2 Medium"/>
              </a:rPr>
              <a:t> com a </a:t>
            </a:r>
            <a:r>
              <a:rPr lang="en-US" sz="2799" b="1" dirty="0" err="1">
                <a:solidFill>
                  <a:srgbClr val="3B3E40"/>
                </a:solidFill>
                <a:latin typeface="Exo 2 Medium"/>
                <a:ea typeface="Exo 2 Medium"/>
                <a:cs typeface="Exo 2 Medium"/>
                <a:sym typeface="Exo 2 Medium"/>
              </a:rPr>
              <a:t>excelência</a:t>
            </a:r>
            <a:r>
              <a:rPr lang="en-US" sz="2799" b="1" dirty="0">
                <a:solidFill>
                  <a:srgbClr val="3B3E40"/>
                </a:solidFill>
                <a:latin typeface="Exo 2 Medium"/>
                <a:ea typeface="Exo 2 Medium"/>
                <a:cs typeface="Exo 2 Medium"/>
                <a:sym typeface="Exo 2 Medium"/>
              </a:rPr>
              <a:t> e a </a:t>
            </a:r>
            <a:r>
              <a:rPr lang="en-US" sz="2799" b="1" dirty="0" err="1">
                <a:solidFill>
                  <a:srgbClr val="3B3E40"/>
                </a:solidFill>
                <a:latin typeface="Exo 2 Medium"/>
                <a:ea typeface="Exo 2 Medium"/>
                <a:cs typeface="Exo 2 Medium"/>
                <a:sym typeface="Exo 2 Medium"/>
              </a:rPr>
              <a:t>satisfação</a:t>
            </a:r>
            <a:r>
              <a:rPr lang="en-US" sz="2799" b="1" dirty="0">
                <a:solidFill>
                  <a:srgbClr val="3B3E40"/>
                </a:solidFill>
                <a:latin typeface="Exo 2 Medium"/>
                <a:ea typeface="Exo 2 Medium"/>
                <a:cs typeface="Exo 2 Medium"/>
                <a:sym typeface="Exo 2 Medium"/>
              </a:rPr>
              <a:t> do </a:t>
            </a:r>
            <a:r>
              <a:rPr lang="en-US" sz="2799" b="1" dirty="0" err="1">
                <a:solidFill>
                  <a:srgbClr val="3B3E40"/>
                </a:solidFill>
                <a:latin typeface="Exo 2 Medium"/>
                <a:ea typeface="Exo 2 Medium"/>
                <a:cs typeface="Exo 2 Medium"/>
                <a:sym typeface="Exo 2 Medium"/>
              </a:rPr>
              <a:t>cliente</a:t>
            </a:r>
            <a:r>
              <a:rPr lang="en-US" sz="2799" b="1" dirty="0">
                <a:solidFill>
                  <a:srgbClr val="3B3E40"/>
                </a:solidFill>
                <a:latin typeface="Exo 2 Medium"/>
                <a:ea typeface="Exo 2 Medium"/>
                <a:cs typeface="Exo 2 Medium"/>
                <a:sym typeface="Exo 2 Medium"/>
              </a:rPr>
              <a:t>.</a:t>
            </a:r>
          </a:p>
          <a:p>
            <a:pPr algn="l">
              <a:lnSpc>
                <a:spcPts val="3919"/>
              </a:lnSpc>
              <a:spcBef>
                <a:spcPct val="0"/>
              </a:spcBef>
            </a:pPr>
            <a:endParaRPr lang="en-US" sz="2799" b="1" dirty="0">
              <a:solidFill>
                <a:srgbClr val="3B3E40"/>
              </a:solidFill>
              <a:latin typeface="Exo 2 Medium"/>
              <a:ea typeface="Exo 2 Medium"/>
              <a:cs typeface="Exo 2 Medium"/>
              <a:sym typeface="Exo 2 Medium"/>
            </a:endParaRPr>
          </a:p>
        </p:txBody>
      </p:sp>
      <p:sp>
        <p:nvSpPr>
          <p:cNvPr id="9" name="TextBox 9"/>
          <p:cNvSpPr txBox="1"/>
          <p:nvPr/>
        </p:nvSpPr>
        <p:spPr>
          <a:xfrm>
            <a:off x="952500" y="923925"/>
            <a:ext cx="6485163" cy="863600"/>
          </a:xfrm>
          <a:prstGeom prst="rect">
            <a:avLst/>
          </a:prstGeom>
        </p:spPr>
        <p:txBody>
          <a:bodyPr lIns="0" tIns="0" rIns="0" bIns="0" rtlCol="0" anchor="t">
            <a:spAutoFit/>
          </a:bodyPr>
          <a:lstStyle/>
          <a:p>
            <a:pPr algn="l">
              <a:lnSpc>
                <a:spcPts val="7000"/>
              </a:lnSpc>
              <a:spcBef>
                <a:spcPct val="0"/>
              </a:spcBef>
            </a:pPr>
            <a:r>
              <a:rPr lang="en-US" sz="5000">
                <a:solidFill>
                  <a:srgbClr val="3B3E40"/>
                </a:solidFill>
                <a:latin typeface="Montserrat Classic"/>
                <a:ea typeface="Montserrat Classic"/>
                <a:cs typeface="Montserrat Classic"/>
                <a:sym typeface="Montserrat Classic"/>
              </a:rPr>
              <a:t>Nossa </a:t>
            </a:r>
          </a:p>
        </p:txBody>
      </p:sp>
      <p:sp>
        <p:nvSpPr>
          <p:cNvPr id="10" name="TextBox 10"/>
          <p:cNvSpPr txBox="1"/>
          <p:nvPr/>
        </p:nvSpPr>
        <p:spPr>
          <a:xfrm>
            <a:off x="904875" y="1763033"/>
            <a:ext cx="10265658" cy="1038225"/>
          </a:xfrm>
          <a:prstGeom prst="rect">
            <a:avLst/>
          </a:prstGeom>
        </p:spPr>
        <p:txBody>
          <a:bodyPr lIns="0" tIns="0" rIns="0" bIns="0" rtlCol="0" anchor="t">
            <a:spAutoFit/>
          </a:bodyPr>
          <a:lstStyle/>
          <a:p>
            <a:pPr algn="l">
              <a:lnSpc>
                <a:spcPts val="8400"/>
              </a:lnSpc>
              <a:spcBef>
                <a:spcPct val="0"/>
              </a:spcBef>
            </a:pPr>
            <a:r>
              <a:rPr lang="en-US" sz="6000" b="1">
                <a:solidFill>
                  <a:srgbClr val="AF1D27"/>
                </a:solidFill>
                <a:latin typeface="Montserrat Classic Bold"/>
                <a:ea typeface="Montserrat Classic Bold"/>
                <a:cs typeface="Montserrat Classic Bold"/>
                <a:sym typeface="Montserrat Classic Bold"/>
              </a:rPr>
              <a:t>EQUIPE</a:t>
            </a:r>
          </a:p>
        </p:txBody>
      </p:sp>
      <p:pic>
        <p:nvPicPr>
          <p:cNvPr id="12" name="Imagem 11">
            <a:extLst>
              <a:ext uri="{FF2B5EF4-FFF2-40B4-BE49-F238E27FC236}">
                <a16:creationId xmlns:a16="http://schemas.microsoft.com/office/drawing/2014/main" id="{9349EDAA-BEFF-5420-9CCF-D07DFAAE2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5179" y="161281"/>
            <a:ext cx="7482621" cy="997682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681081" y="2706723"/>
            <a:ext cx="1773669" cy="863600"/>
          </a:xfrm>
          <a:prstGeom prst="rect">
            <a:avLst/>
          </a:prstGeom>
        </p:spPr>
        <p:txBody>
          <a:bodyPr lIns="0" tIns="0" rIns="0" bIns="0" rtlCol="0" anchor="t">
            <a:spAutoFit/>
          </a:bodyPr>
          <a:lstStyle/>
          <a:p>
            <a:pPr algn="l">
              <a:lnSpc>
                <a:spcPts val="7000"/>
              </a:lnSpc>
              <a:spcBef>
                <a:spcPct val="0"/>
              </a:spcBef>
            </a:pPr>
            <a:r>
              <a:rPr lang="en-US" sz="5000">
                <a:solidFill>
                  <a:srgbClr val="3B3E40"/>
                </a:solidFill>
                <a:latin typeface="Montserrat Classic"/>
                <a:ea typeface="Montserrat Classic"/>
                <a:cs typeface="Montserrat Classic"/>
                <a:sym typeface="Montserrat Classic"/>
              </a:rPr>
              <a:t>Na</a:t>
            </a:r>
          </a:p>
        </p:txBody>
      </p:sp>
      <p:sp>
        <p:nvSpPr>
          <p:cNvPr id="3" name="Freeform 3"/>
          <p:cNvSpPr/>
          <p:nvPr/>
        </p:nvSpPr>
        <p:spPr>
          <a:xfrm>
            <a:off x="13624633" y="4484723"/>
            <a:ext cx="4993517" cy="5802277"/>
          </a:xfrm>
          <a:custGeom>
            <a:avLst/>
            <a:gdLst/>
            <a:ahLst/>
            <a:cxnLst/>
            <a:rect l="l" t="t" r="r" b="b"/>
            <a:pathLst>
              <a:path w="4993517" h="5802277">
                <a:moveTo>
                  <a:pt x="0" y="0"/>
                </a:moveTo>
                <a:lnTo>
                  <a:pt x="4993517" y="0"/>
                </a:lnTo>
                <a:lnTo>
                  <a:pt x="4993517" y="5802277"/>
                </a:lnTo>
                <a:lnTo>
                  <a:pt x="0" y="5802277"/>
                </a:lnTo>
                <a:lnTo>
                  <a:pt x="0" y="0"/>
                </a:lnTo>
                <a:close/>
              </a:path>
            </a:pathLst>
          </a:custGeom>
          <a:blipFill>
            <a:blip r:embed="rId2"/>
            <a:stretch>
              <a:fillRect b="-37"/>
            </a:stretch>
          </a:blipFill>
        </p:spPr>
      </p:sp>
      <p:sp>
        <p:nvSpPr>
          <p:cNvPr id="4" name="Freeform 4"/>
          <p:cNvSpPr/>
          <p:nvPr/>
        </p:nvSpPr>
        <p:spPr>
          <a:xfrm flipH="1" flipV="1">
            <a:off x="-609600" y="0"/>
            <a:ext cx="4993517" cy="5802277"/>
          </a:xfrm>
          <a:custGeom>
            <a:avLst/>
            <a:gdLst/>
            <a:ahLst/>
            <a:cxnLst/>
            <a:rect l="l" t="t" r="r" b="b"/>
            <a:pathLst>
              <a:path w="4993517" h="5802277">
                <a:moveTo>
                  <a:pt x="4993517" y="5802277"/>
                </a:moveTo>
                <a:lnTo>
                  <a:pt x="0" y="5802277"/>
                </a:lnTo>
                <a:lnTo>
                  <a:pt x="0" y="0"/>
                </a:lnTo>
                <a:lnTo>
                  <a:pt x="4993517" y="0"/>
                </a:lnTo>
                <a:lnTo>
                  <a:pt x="4993517" y="5802277"/>
                </a:lnTo>
                <a:close/>
              </a:path>
            </a:pathLst>
          </a:custGeom>
          <a:blipFill>
            <a:blip r:embed="rId2"/>
            <a:stretch>
              <a:fillRect b="-37"/>
            </a:stretch>
          </a:blipFill>
        </p:spPr>
      </p:sp>
      <p:sp>
        <p:nvSpPr>
          <p:cNvPr id="5" name="TextBox 5"/>
          <p:cNvSpPr txBox="1"/>
          <p:nvPr/>
        </p:nvSpPr>
        <p:spPr>
          <a:xfrm>
            <a:off x="4181541" y="3446498"/>
            <a:ext cx="9864525" cy="1038225"/>
          </a:xfrm>
          <a:prstGeom prst="rect">
            <a:avLst/>
          </a:prstGeom>
        </p:spPr>
        <p:txBody>
          <a:bodyPr lIns="0" tIns="0" rIns="0" bIns="0" rtlCol="0" anchor="t">
            <a:spAutoFit/>
          </a:bodyPr>
          <a:lstStyle/>
          <a:p>
            <a:pPr algn="ctr">
              <a:lnSpc>
                <a:spcPts val="8400"/>
              </a:lnSpc>
              <a:spcBef>
                <a:spcPct val="0"/>
              </a:spcBef>
            </a:pPr>
            <a:r>
              <a:rPr lang="en-US" sz="6000" b="1">
                <a:solidFill>
                  <a:srgbClr val="AF1D27"/>
                </a:solidFill>
                <a:latin typeface="Montserrat Classic Bold"/>
                <a:ea typeface="Montserrat Classic Bold"/>
                <a:cs typeface="Montserrat Classic Bold"/>
                <a:sym typeface="Montserrat Classic Bold"/>
              </a:rPr>
              <a:t>DJ PRIMUS</a:t>
            </a:r>
          </a:p>
        </p:txBody>
      </p:sp>
      <p:sp>
        <p:nvSpPr>
          <p:cNvPr id="6" name="TextBox 6"/>
          <p:cNvSpPr txBox="1"/>
          <p:nvPr/>
        </p:nvSpPr>
        <p:spPr>
          <a:xfrm>
            <a:off x="1283058" y="4848225"/>
            <a:ext cx="15661493" cy="2657475"/>
          </a:xfrm>
          <a:prstGeom prst="rect">
            <a:avLst/>
          </a:prstGeom>
        </p:spPr>
        <p:txBody>
          <a:bodyPr lIns="0" tIns="0" rIns="0" bIns="0" rtlCol="0" anchor="t">
            <a:spAutoFit/>
          </a:bodyPr>
          <a:lstStyle/>
          <a:p>
            <a:pPr algn="ctr">
              <a:lnSpc>
                <a:spcPts val="4200"/>
              </a:lnSpc>
            </a:pPr>
            <a:r>
              <a:rPr lang="en-US" sz="3000" b="1">
                <a:solidFill>
                  <a:srgbClr val="3B3E40"/>
                </a:solidFill>
                <a:latin typeface="Exo 2 Medium"/>
                <a:ea typeface="Exo 2 Medium"/>
                <a:cs typeface="Exo 2 Medium"/>
                <a:sym typeface="Exo 2 Medium"/>
              </a:rPr>
              <a:t>não vendemos apenas máquinas; oferecemos soluções que transformam negócios. Seja para otimizar processos, aumentar a produtividade ou melhorar a segurança, estamos aqui para ajudar sua empresa a alcançar novos patamares de sucesso.</a:t>
            </a:r>
          </a:p>
          <a:p>
            <a:pPr algn="ctr">
              <a:lnSpc>
                <a:spcPts val="4200"/>
              </a:lnSpc>
            </a:pPr>
            <a:endParaRPr lang="en-US" sz="3000" b="1">
              <a:solidFill>
                <a:srgbClr val="3B3E40"/>
              </a:solidFill>
              <a:latin typeface="Exo 2 Medium"/>
              <a:ea typeface="Exo 2 Medium"/>
              <a:cs typeface="Exo 2 Medium"/>
              <a:sym typeface="Exo 2 Medium"/>
            </a:endParaRPr>
          </a:p>
          <a:p>
            <a:pPr algn="ctr">
              <a:lnSpc>
                <a:spcPts val="4200"/>
              </a:lnSpc>
              <a:spcBef>
                <a:spcPct val="0"/>
              </a:spcBef>
            </a:pPr>
            <a:endParaRPr lang="en-US" sz="3000" b="1">
              <a:solidFill>
                <a:srgbClr val="3B3E40"/>
              </a:solidFill>
              <a:latin typeface="Exo 2 Medium"/>
              <a:ea typeface="Exo 2 Medium"/>
              <a:cs typeface="Exo 2 Medium"/>
              <a:sym typeface="Exo 2 Medium"/>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F1D27"/>
        </a:solidFill>
        <a:effectLst/>
      </p:bgPr>
    </p:bg>
    <p:spTree>
      <p:nvGrpSpPr>
        <p:cNvPr id="1" name=""/>
        <p:cNvGrpSpPr/>
        <p:nvPr/>
      </p:nvGrpSpPr>
      <p:grpSpPr>
        <a:xfrm>
          <a:off x="0" y="0"/>
          <a:ext cx="0" cy="0"/>
          <a:chOff x="0" y="0"/>
          <a:chExt cx="0" cy="0"/>
        </a:xfrm>
      </p:grpSpPr>
      <p:sp>
        <p:nvSpPr>
          <p:cNvPr id="2" name="Freeform 2"/>
          <p:cNvSpPr/>
          <p:nvPr/>
        </p:nvSpPr>
        <p:spPr>
          <a:xfrm>
            <a:off x="1595481" y="7478976"/>
            <a:ext cx="449721" cy="449721"/>
          </a:xfrm>
          <a:custGeom>
            <a:avLst/>
            <a:gdLst/>
            <a:ahLst/>
            <a:cxnLst/>
            <a:rect l="l" t="t" r="r" b="b"/>
            <a:pathLst>
              <a:path w="449721" h="449721">
                <a:moveTo>
                  <a:pt x="0" y="0"/>
                </a:moveTo>
                <a:lnTo>
                  <a:pt x="449721" y="0"/>
                </a:lnTo>
                <a:lnTo>
                  <a:pt x="449721" y="449721"/>
                </a:lnTo>
                <a:lnTo>
                  <a:pt x="0" y="4497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95481" y="8153075"/>
            <a:ext cx="406524" cy="406524"/>
          </a:xfrm>
          <a:custGeom>
            <a:avLst/>
            <a:gdLst/>
            <a:ahLst/>
            <a:cxnLst/>
            <a:rect l="l" t="t" r="r" b="b"/>
            <a:pathLst>
              <a:path w="406524" h="406524">
                <a:moveTo>
                  <a:pt x="0" y="0"/>
                </a:moveTo>
                <a:lnTo>
                  <a:pt x="406524" y="0"/>
                </a:lnTo>
                <a:lnTo>
                  <a:pt x="406524" y="406524"/>
                </a:lnTo>
                <a:lnTo>
                  <a:pt x="0" y="406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95481" y="8774451"/>
            <a:ext cx="493094" cy="483849"/>
          </a:xfrm>
          <a:custGeom>
            <a:avLst/>
            <a:gdLst/>
            <a:ahLst/>
            <a:cxnLst/>
            <a:rect l="l" t="t" r="r" b="b"/>
            <a:pathLst>
              <a:path w="493094" h="483849">
                <a:moveTo>
                  <a:pt x="0" y="0"/>
                </a:moveTo>
                <a:lnTo>
                  <a:pt x="493094" y="0"/>
                </a:lnTo>
                <a:lnTo>
                  <a:pt x="493094" y="483849"/>
                </a:lnTo>
                <a:lnTo>
                  <a:pt x="0" y="4838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2605304" y="8296537"/>
            <a:ext cx="4653996" cy="1081316"/>
            <a:chOff x="0" y="0"/>
            <a:chExt cx="6205328" cy="1441754"/>
          </a:xfrm>
        </p:grpSpPr>
        <p:grpSp>
          <p:nvGrpSpPr>
            <p:cNvPr id="6" name="Group 6"/>
            <p:cNvGrpSpPr/>
            <p:nvPr/>
          </p:nvGrpSpPr>
          <p:grpSpPr>
            <a:xfrm>
              <a:off x="0" y="0"/>
              <a:ext cx="1441754" cy="144175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3602"/>
                  </a:lnSpc>
                </a:pPr>
                <a:endParaRPr/>
              </a:p>
            </p:txBody>
          </p:sp>
        </p:grpSp>
        <p:grpSp>
          <p:nvGrpSpPr>
            <p:cNvPr id="9" name="Group 9"/>
            <p:cNvGrpSpPr/>
            <p:nvPr/>
          </p:nvGrpSpPr>
          <p:grpSpPr>
            <a:xfrm>
              <a:off x="1578726" y="0"/>
              <a:ext cx="1441754" cy="144175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3602"/>
                  </a:lnSpc>
                </a:pPr>
                <a:endParaRPr/>
              </a:p>
            </p:txBody>
          </p:sp>
        </p:grpSp>
        <p:grpSp>
          <p:nvGrpSpPr>
            <p:cNvPr id="12" name="Group 12"/>
            <p:cNvGrpSpPr/>
            <p:nvPr/>
          </p:nvGrpSpPr>
          <p:grpSpPr>
            <a:xfrm>
              <a:off x="3184847" y="0"/>
              <a:ext cx="1441754" cy="144175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3602"/>
                  </a:lnSpc>
                </a:pPr>
                <a:endParaRPr/>
              </a:p>
            </p:txBody>
          </p:sp>
        </p:grpSp>
        <p:grpSp>
          <p:nvGrpSpPr>
            <p:cNvPr id="15" name="Group 15"/>
            <p:cNvGrpSpPr/>
            <p:nvPr/>
          </p:nvGrpSpPr>
          <p:grpSpPr>
            <a:xfrm>
              <a:off x="4763573" y="0"/>
              <a:ext cx="1441754" cy="144175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3602"/>
                  </a:lnSpc>
                </a:pPr>
                <a:endParaRPr/>
              </a:p>
            </p:txBody>
          </p:sp>
        </p:grpSp>
        <p:sp>
          <p:nvSpPr>
            <p:cNvPr id="18" name="Freeform 18"/>
            <p:cNvSpPr/>
            <p:nvPr/>
          </p:nvSpPr>
          <p:spPr>
            <a:xfrm>
              <a:off x="3442695" y="300637"/>
              <a:ext cx="926058" cy="926058"/>
            </a:xfrm>
            <a:custGeom>
              <a:avLst/>
              <a:gdLst/>
              <a:ahLst/>
              <a:cxnLst/>
              <a:rect l="l" t="t" r="r" b="b"/>
              <a:pathLst>
                <a:path w="926058" h="926058">
                  <a:moveTo>
                    <a:pt x="0" y="0"/>
                  </a:moveTo>
                  <a:lnTo>
                    <a:pt x="926058" y="0"/>
                  </a:lnTo>
                  <a:lnTo>
                    <a:pt x="926058" y="926057"/>
                  </a:lnTo>
                  <a:lnTo>
                    <a:pt x="0" y="9260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1851523" y="283740"/>
              <a:ext cx="936105" cy="936105"/>
            </a:xfrm>
            <a:custGeom>
              <a:avLst/>
              <a:gdLst/>
              <a:ahLst/>
              <a:cxnLst/>
              <a:rect l="l" t="t" r="r" b="b"/>
              <a:pathLst>
                <a:path w="936105" h="936105">
                  <a:moveTo>
                    <a:pt x="0" y="0"/>
                  </a:moveTo>
                  <a:lnTo>
                    <a:pt x="936105" y="0"/>
                  </a:lnTo>
                  <a:lnTo>
                    <a:pt x="936105" y="936106"/>
                  </a:lnTo>
                  <a:lnTo>
                    <a:pt x="0" y="9361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5000868" y="252681"/>
              <a:ext cx="967164" cy="967164"/>
            </a:xfrm>
            <a:custGeom>
              <a:avLst/>
              <a:gdLst/>
              <a:ahLst/>
              <a:cxnLst/>
              <a:rect l="l" t="t" r="r" b="b"/>
              <a:pathLst>
                <a:path w="967164" h="967164">
                  <a:moveTo>
                    <a:pt x="0" y="0"/>
                  </a:moveTo>
                  <a:lnTo>
                    <a:pt x="967165" y="0"/>
                  </a:lnTo>
                  <a:lnTo>
                    <a:pt x="967165" y="967165"/>
                  </a:lnTo>
                  <a:lnTo>
                    <a:pt x="0" y="9671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a:off x="246456" y="415875"/>
              <a:ext cx="1002878" cy="658139"/>
            </a:xfrm>
            <a:custGeom>
              <a:avLst/>
              <a:gdLst/>
              <a:ahLst/>
              <a:cxnLst/>
              <a:rect l="l" t="t" r="r" b="b"/>
              <a:pathLst>
                <a:path w="1002878" h="658139">
                  <a:moveTo>
                    <a:pt x="0" y="0"/>
                  </a:moveTo>
                  <a:lnTo>
                    <a:pt x="1002878" y="0"/>
                  </a:lnTo>
                  <a:lnTo>
                    <a:pt x="1002878" y="658139"/>
                  </a:lnTo>
                  <a:lnTo>
                    <a:pt x="0" y="6581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sp>
        <p:nvSpPr>
          <p:cNvPr id="22" name="TextBox 22"/>
          <p:cNvSpPr txBox="1"/>
          <p:nvPr/>
        </p:nvSpPr>
        <p:spPr>
          <a:xfrm>
            <a:off x="1774243" y="2777465"/>
            <a:ext cx="6480459" cy="2302516"/>
          </a:xfrm>
          <a:prstGeom prst="rect">
            <a:avLst/>
          </a:prstGeom>
        </p:spPr>
        <p:txBody>
          <a:bodyPr lIns="0" tIns="0" rIns="0" bIns="0" rtlCol="0" anchor="t">
            <a:spAutoFit/>
          </a:bodyPr>
          <a:lstStyle/>
          <a:p>
            <a:pPr algn="l">
              <a:lnSpc>
                <a:spcPts val="8900"/>
              </a:lnSpc>
            </a:pPr>
            <a:r>
              <a:rPr lang="en-US" sz="8900" b="1" spc="-222">
                <a:solidFill>
                  <a:srgbClr val="FFFFFF"/>
                </a:solidFill>
                <a:latin typeface="Montserrat Bold"/>
                <a:ea typeface="Montserrat Bold"/>
                <a:cs typeface="Montserrat Bold"/>
                <a:sym typeface="Montserrat Bold"/>
              </a:rPr>
              <a:t>Entre em Contato!</a:t>
            </a:r>
          </a:p>
        </p:txBody>
      </p:sp>
      <p:sp>
        <p:nvSpPr>
          <p:cNvPr id="23" name="TextBox 23"/>
          <p:cNvSpPr txBox="1"/>
          <p:nvPr/>
        </p:nvSpPr>
        <p:spPr>
          <a:xfrm>
            <a:off x="1774243" y="1983715"/>
            <a:ext cx="5414803" cy="469900"/>
          </a:xfrm>
          <a:prstGeom prst="rect">
            <a:avLst/>
          </a:prstGeom>
        </p:spPr>
        <p:txBody>
          <a:bodyPr lIns="0" tIns="0" rIns="0" bIns="0" rtlCol="0" anchor="t">
            <a:spAutoFit/>
          </a:bodyPr>
          <a:lstStyle/>
          <a:p>
            <a:pPr algn="l">
              <a:lnSpc>
                <a:spcPts val="3500"/>
              </a:lnSpc>
            </a:pPr>
            <a:r>
              <a:rPr lang="en-US" sz="3500" spc="350">
                <a:solidFill>
                  <a:srgbClr val="FFFFFF"/>
                </a:solidFill>
                <a:latin typeface="Montserrat Classic"/>
                <a:ea typeface="Montserrat Classic"/>
                <a:cs typeface="Montserrat Classic"/>
                <a:sym typeface="Montserrat Classic"/>
              </a:rPr>
              <a:t>MUITO OBRIGADO</a:t>
            </a:r>
          </a:p>
        </p:txBody>
      </p:sp>
      <p:sp>
        <p:nvSpPr>
          <p:cNvPr id="24" name="TextBox 24"/>
          <p:cNvSpPr txBox="1"/>
          <p:nvPr/>
        </p:nvSpPr>
        <p:spPr>
          <a:xfrm>
            <a:off x="2234389" y="7393251"/>
            <a:ext cx="3528277" cy="471155"/>
          </a:xfrm>
          <a:prstGeom prst="rect">
            <a:avLst/>
          </a:prstGeom>
        </p:spPr>
        <p:txBody>
          <a:bodyPr lIns="0" tIns="0" rIns="0" bIns="0" rtlCol="0" anchor="t">
            <a:spAutoFit/>
          </a:bodyPr>
          <a:lstStyle/>
          <a:p>
            <a:pPr algn="l">
              <a:lnSpc>
                <a:spcPts val="4239"/>
              </a:lnSpc>
            </a:pPr>
            <a:r>
              <a:rPr lang="en-US" sz="2700" dirty="0">
                <a:solidFill>
                  <a:srgbClr val="FFFFFF"/>
                </a:solidFill>
                <a:latin typeface="Montserrat Classic"/>
                <a:ea typeface="Montserrat Classic"/>
                <a:cs typeface="Montserrat Classic"/>
                <a:sym typeface="Montserrat Classic"/>
              </a:rPr>
              <a:t>( 11)  9 5088-6464</a:t>
            </a:r>
          </a:p>
        </p:txBody>
      </p:sp>
      <p:sp>
        <p:nvSpPr>
          <p:cNvPr id="25" name="TextBox 25"/>
          <p:cNvSpPr txBox="1"/>
          <p:nvPr/>
        </p:nvSpPr>
        <p:spPr>
          <a:xfrm>
            <a:off x="2234389" y="8057825"/>
            <a:ext cx="6199075" cy="471155"/>
          </a:xfrm>
          <a:prstGeom prst="rect">
            <a:avLst/>
          </a:prstGeom>
        </p:spPr>
        <p:txBody>
          <a:bodyPr lIns="0" tIns="0" rIns="0" bIns="0" rtlCol="0" anchor="t">
            <a:spAutoFit/>
          </a:bodyPr>
          <a:lstStyle/>
          <a:p>
            <a:pPr algn="l">
              <a:lnSpc>
                <a:spcPts val="4239"/>
              </a:lnSpc>
            </a:pPr>
            <a:r>
              <a:rPr lang="en-US" sz="2700" dirty="0">
                <a:solidFill>
                  <a:srgbClr val="FFFFFF"/>
                </a:solidFill>
                <a:latin typeface="Montserrat Classic"/>
                <a:ea typeface="Montserrat Classic"/>
                <a:cs typeface="Montserrat Classic"/>
                <a:sym typeface="Montserrat Classic"/>
              </a:rPr>
              <a:t>vendas@djprimus.com.br</a:t>
            </a:r>
          </a:p>
        </p:txBody>
      </p:sp>
      <p:sp>
        <p:nvSpPr>
          <p:cNvPr id="26" name="TextBox 26"/>
          <p:cNvSpPr txBox="1"/>
          <p:nvPr/>
        </p:nvSpPr>
        <p:spPr>
          <a:xfrm>
            <a:off x="2234389" y="8717864"/>
            <a:ext cx="4397711" cy="501774"/>
          </a:xfrm>
          <a:prstGeom prst="rect">
            <a:avLst/>
          </a:prstGeom>
        </p:spPr>
        <p:txBody>
          <a:bodyPr lIns="0" tIns="0" rIns="0" bIns="0" rtlCol="0" anchor="t">
            <a:spAutoFit/>
          </a:bodyPr>
          <a:lstStyle/>
          <a:p>
            <a:pPr algn="l">
              <a:lnSpc>
                <a:spcPts val="4239"/>
              </a:lnSpc>
            </a:pPr>
            <a:r>
              <a:rPr lang="en-US" sz="2700">
                <a:solidFill>
                  <a:srgbClr val="FFFFFF"/>
                </a:solidFill>
                <a:latin typeface="Montserrat Classic"/>
                <a:ea typeface="Montserrat Classic"/>
                <a:cs typeface="Montserrat Classic"/>
                <a:sym typeface="Montserrat Classic"/>
              </a:rPr>
              <a:t>www.DJPRIMUS.com.br</a:t>
            </a:r>
          </a:p>
        </p:txBody>
      </p:sp>
      <p:sp>
        <p:nvSpPr>
          <p:cNvPr id="27" name="TextBox 27"/>
          <p:cNvSpPr txBox="1"/>
          <p:nvPr/>
        </p:nvSpPr>
        <p:spPr>
          <a:xfrm>
            <a:off x="12835397" y="7564701"/>
            <a:ext cx="4423903" cy="475818"/>
          </a:xfrm>
          <a:prstGeom prst="rect">
            <a:avLst/>
          </a:prstGeom>
        </p:spPr>
        <p:txBody>
          <a:bodyPr lIns="0" tIns="0" rIns="0" bIns="0" rtlCol="0" anchor="t">
            <a:spAutoFit/>
          </a:bodyPr>
          <a:lstStyle/>
          <a:p>
            <a:pPr algn="l">
              <a:lnSpc>
                <a:spcPts val="3629"/>
              </a:lnSpc>
            </a:pPr>
            <a:r>
              <a:rPr lang="en-US" sz="3629" b="1" spc="-90">
                <a:solidFill>
                  <a:srgbClr val="FFFFFF"/>
                </a:solidFill>
                <a:latin typeface="Montserrat Bold"/>
                <a:ea typeface="Montserrat Bold"/>
                <a:cs typeface="Montserrat Bold"/>
                <a:sym typeface="Montserrat Bold"/>
              </a:rPr>
              <a:t>Siga nossas Redes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F1D27"/>
        </a:solidFill>
        <a:effectLst/>
      </p:bgPr>
    </p:bg>
    <p:spTree>
      <p:nvGrpSpPr>
        <p:cNvPr id="1" name=""/>
        <p:cNvGrpSpPr/>
        <p:nvPr/>
      </p:nvGrpSpPr>
      <p:grpSpPr>
        <a:xfrm>
          <a:off x="0" y="0"/>
          <a:ext cx="0" cy="0"/>
          <a:chOff x="0" y="0"/>
          <a:chExt cx="0" cy="0"/>
        </a:xfrm>
      </p:grpSpPr>
      <p:grpSp>
        <p:nvGrpSpPr>
          <p:cNvPr id="2" name="Group 2"/>
          <p:cNvGrpSpPr/>
          <p:nvPr/>
        </p:nvGrpSpPr>
        <p:grpSpPr>
          <a:xfrm>
            <a:off x="5208759" y="4546344"/>
            <a:ext cx="7466305" cy="1194312"/>
            <a:chOff x="0" y="0"/>
            <a:chExt cx="9955073" cy="1592416"/>
          </a:xfrm>
        </p:grpSpPr>
        <p:grpSp>
          <p:nvGrpSpPr>
            <p:cNvPr id="3" name="Group 3"/>
            <p:cNvGrpSpPr>
              <a:grpSpLocks noChangeAspect="1"/>
            </p:cNvGrpSpPr>
            <p:nvPr/>
          </p:nvGrpSpPr>
          <p:grpSpPr>
            <a:xfrm>
              <a:off x="0" y="0"/>
              <a:ext cx="1936614" cy="1542109"/>
              <a:chOff x="0" y="0"/>
              <a:chExt cx="5068570" cy="4036060"/>
            </a:xfrm>
          </p:grpSpPr>
          <p:sp>
            <p:nvSpPr>
              <p:cNvPr id="4" name="Freeform 4"/>
              <p:cNvSpPr/>
              <p:nvPr/>
            </p:nvSpPr>
            <p:spPr>
              <a:xfrm>
                <a:off x="2442210" y="63500"/>
                <a:ext cx="2562860" cy="3907790"/>
              </a:xfrm>
              <a:custGeom>
                <a:avLst/>
                <a:gdLst/>
                <a:ahLst/>
                <a:cxnLst/>
                <a:rect l="l" t="t" r="r" b="b"/>
                <a:pathLst>
                  <a:path w="2562860" h="3907790">
                    <a:moveTo>
                      <a:pt x="2562860" y="0"/>
                    </a:moveTo>
                    <a:lnTo>
                      <a:pt x="1389380" y="0"/>
                    </a:lnTo>
                    <a:cubicBezTo>
                      <a:pt x="1355090" y="0"/>
                      <a:pt x="1328420" y="27940"/>
                      <a:pt x="1328420" y="60960"/>
                    </a:cubicBezTo>
                    <a:lnTo>
                      <a:pt x="1328420" y="965200"/>
                    </a:lnTo>
                    <a:cubicBezTo>
                      <a:pt x="1328420" y="999490"/>
                      <a:pt x="1356360" y="1026160"/>
                      <a:pt x="1389380" y="1026160"/>
                    </a:cubicBezTo>
                    <a:lnTo>
                      <a:pt x="1602740" y="1026160"/>
                    </a:lnTo>
                    <a:cubicBezTo>
                      <a:pt x="1637030" y="1026160"/>
                      <a:pt x="1663700" y="1054100"/>
                      <a:pt x="1663700" y="1087120"/>
                    </a:cubicBezTo>
                    <a:lnTo>
                      <a:pt x="1663700" y="2388870"/>
                    </a:lnTo>
                    <a:cubicBezTo>
                      <a:pt x="1663700" y="2707640"/>
                      <a:pt x="1512570" y="2875280"/>
                      <a:pt x="1239520" y="2875280"/>
                    </a:cubicBezTo>
                    <a:lnTo>
                      <a:pt x="976630" y="2875280"/>
                    </a:lnTo>
                    <a:cubicBezTo>
                      <a:pt x="952500" y="2875280"/>
                      <a:pt x="930910" y="2889250"/>
                      <a:pt x="920750" y="2912110"/>
                    </a:cubicBezTo>
                    <a:cubicBezTo>
                      <a:pt x="762000" y="3268980"/>
                      <a:pt x="457200" y="3611880"/>
                      <a:pt x="60960" y="3789680"/>
                    </a:cubicBezTo>
                    <a:cubicBezTo>
                      <a:pt x="0" y="3816350"/>
                      <a:pt x="19050" y="3906520"/>
                      <a:pt x="85090" y="3906520"/>
                    </a:cubicBezTo>
                    <a:cubicBezTo>
                      <a:pt x="668020" y="3906520"/>
                      <a:pt x="1273810" y="3907790"/>
                      <a:pt x="1292860" y="3907790"/>
                    </a:cubicBezTo>
                    <a:cubicBezTo>
                      <a:pt x="2082800" y="3907790"/>
                      <a:pt x="2561590" y="3394710"/>
                      <a:pt x="2561590" y="2392680"/>
                    </a:cubicBezTo>
                    <a:lnTo>
                      <a:pt x="2561590" y="0"/>
                    </a:lnTo>
                    <a:close/>
                  </a:path>
                </a:pathLst>
              </a:custGeom>
              <a:solidFill>
                <a:srgbClr val="FFFFFF"/>
              </a:solidFill>
            </p:spPr>
          </p:sp>
          <p:sp>
            <p:nvSpPr>
              <p:cNvPr id="5" name="Freeform 5"/>
              <p:cNvSpPr/>
              <p:nvPr/>
            </p:nvSpPr>
            <p:spPr>
              <a:xfrm>
                <a:off x="63500" y="63500"/>
                <a:ext cx="3350260" cy="3909060"/>
              </a:xfrm>
              <a:custGeom>
                <a:avLst/>
                <a:gdLst/>
                <a:ahLst/>
                <a:cxnLst/>
                <a:rect l="l" t="t" r="r" b="b"/>
                <a:pathLst>
                  <a:path w="3350260" h="3909060">
                    <a:moveTo>
                      <a:pt x="1231900" y="0"/>
                    </a:moveTo>
                    <a:lnTo>
                      <a:pt x="1004570" y="0"/>
                    </a:lnTo>
                    <a:cubicBezTo>
                      <a:pt x="962660" y="0"/>
                      <a:pt x="929640" y="34290"/>
                      <a:pt x="929640" y="74930"/>
                    </a:cubicBezTo>
                    <a:lnTo>
                      <a:pt x="929640" y="952500"/>
                    </a:lnTo>
                    <a:cubicBezTo>
                      <a:pt x="929640" y="994410"/>
                      <a:pt x="963930" y="1027430"/>
                      <a:pt x="1004570" y="1027430"/>
                    </a:cubicBezTo>
                    <a:lnTo>
                      <a:pt x="1144270" y="1027430"/>
                    </a:lnTo>
                    <a:cubicBezTo>
                      <a:pt x="1196340" y="993140"/>
                      <a:pt x="1236980" y="944880"/>
                      <a:pt x="1259840" y="890270"/>
                    </a:cubicBezTo>
                    <a:cubicBezTo>
                      <a:pt x="1275080" y="853440"/>
                      <a:pt x="1309370" y="828040"/>
                      <a:pt x="1348740" y="825500"/>
                    </a:cubicBezTo>
                    <a:cubicBezTo>
                      <a:pt x="1421130" y="821690"/>
                      <a:pt x="1493520" y="824230"/>
                      <a:pt x="1565910" y="833120"/>
                    </a:cubicBezTo>
                    <a:cubicBezTo>
                      <a:pt x="1605280" y="838200"/>
                      <a:pt x="1637030" y="866140"/>
                      <a:pt x="1649730" y="904240"/>
                    </a:cubicBezTo>
                    <a:cubicBezTo>
                      <a:pt x="1675130" y="981710"/>
                      <a:pt x="1732280" y="1049020"/>
                      <a:pt x="1812290" y="1085850"/>
                    </a:cubicBezTo>
                    <a:cubicBezTo>
                      <a:pt x="1892300" y="1122680"/>
                      <a:pt x="1979930" y="1122680"/>
                      <a:pt x="2056130" y="1090930"/>
                    </a:cubicBezTo>
                    <a:cubicBezTo>
                      <a:pt x="2092960" y="1075690"/>
                      <a:pt x="2136140" y="1082040"/>
                      <a:pt x="2165350" y="1108710"/>
                    </a:cubicBezTo>
                    <a:cubicBezTo>
                      <a:pt x="2219960" y="1156970"/>
                      <a:pt x="2268220" y="1210310"/>
                      <a:pt x="2311400" y="1267460"/>
                    </a:cubicBezTo>
                    <a:cubicBezTo>
                      <a:pt x="2335530" y="1299210"/>
                      <a:pt x="2338070" y="1342390"/>
                      <a:pt x="2320290" y="1377950"/>
                    </a:cubicBezTo>
                    <a:cubicBezTo>
                      <a:pt x="2283460" y="1451610"/>
                      <a:pt x="2277110" y="1537970"/>
                      <a:pt x="2307590" y="1620520"/>
                    </a:cubicBezTo>
                    <a:cubicBezTo>
                      <a:pt x="2338070" y="1703070"/>
                      <a:pt x="2400300" y="1765300"/>
                      <a:pt x="2476500" y="1797050"/>
                    </a:cubicBezTo>
                    <a:cubicBezTo>
                      <a:pt x="2513330" y="1812290"/>
                      <a:pt x="2538730" y="1846580"/>
                      <a:pt x="2541270" y="1885950"/>
                    </a:cubicBezTo>
                    <a:cubicBezTo>
                      <a:pt x="2545080" y="1957070"/>
                      <a:pt x="2542540" y="2030730"/>
                      <a:pt x="2533650" y="2103120"/>
                    </a:cubicBezTo>
                    <a:cubicBezTo>
                      <a:pt x="2528570" y="2142490"/>
                      <a:pt x="2500630" y="2174240"/>
                      <a:pt x="2462530" y="2186940"/>
                    </a:cubicBezTo>
                    <a:cubicBezTo>
                      <a:pt x="2385060" y="2212340"/>
                      <a:pt x="2317750" y="2269490"/>
                      <a:pt x="2280920" y="2349500"/>
                    </a:cubicBezTo>
                    <a:cubicBezTo>
                      <a:pt x="2244090" y="2429510"/>
                      <a:pt x="2244090" y="2517140"/>
                      <a:pt x="2275840" y="2593340"/>
                    </a:cubicBezTo>
                    <a:cubicBezTo>
                      <a:pt x="2291080" y="2630170"/>
                      <a:pt x="2284730" y="2673350"/>
                      <a:pt x="2258060" y="2702560"/>
                    </a:cubicBezTo>
                    <a:cubicBezTo>
                      <a:pt x="2209800" y="2757170"/>
                      <a:pt x="2156460" y="2805430"/>
                      <a:pt x="2099310" y="2848610"/>
                    </a:cubicBezTo>
                    <a:cubicBezTo>
                      <a:pt x="2067560" y="2872740"/>
                      <a:pt x="2025650" y="2875280"/>
                      <a:pt x="1988820" y="2857500"/>
                    </a:cubicBezTo>
                    <a:cubicBezTo>
                      <a:pt x="1915160" y="2820670"/>
                      <a:pt x="1827530" y="2813050"/>
                      <a:pt x="1744980" y="2843530"/>
                    </a:cubicBezTo>
                    <a:cubicBezTo>
                      <a:pt x="1662430" y="2874010"/>
                      <a:pt x="1600200" y="2936240"/>
                      <a:pt x="1568450" y="3012440"/>
                    </a:cubicBezTo>
                    <a:cubicBezTo>
                      <a:pt x="1553210" y="3049270"/>
                      <a:pt x="1518920" y="3074670"/>
                      <a:pt x="1479550" y="3077210"/>
                    </a:cubicBezTo>
                    <a:cubicBezTo>
                      <a:pt x="1409700" y="3081020"/>
                      <a:pt x="1339850" y="3078480"/>
                      <a:pt x="1270000" y="3069590"/>
                    </a:cubicBezTo>
                    <a:cubicBezTo>
                      <a:pt x="1226820" y="3064510"/>
                      <a:pt x="1191260" y="3034030"/>
                      <a:pt x="1177290" y="2993390"/>
                    </a:cubicBezTo>
                    <a:cubicBezTo>
                      <a:pt x="1169670" y="2971800"/>
                      <a:pt x="1159510" y="2950210"/>
                      <a:pt x="1146810" y="2931160"/>
                    </a:cubicBezTo>
                    <a:cubicBezTo>
                      <a:pt x="1125220" y="2898140"/>
                      <a:pt x="1087120" y="2879090"/>
                      <a:pt x="1047750" y="2879090"/>
                    </a:cubicBezTo>
                    <a:lnTo>
                      <a:pt x="971550" y="2879090"/>
                    </a:lnTo>
                    <a:cubicBezTo>
                      <a:pt x="937260" y="2879090"/>
                      <a:pt x="910590" y="2851150"/>
                      <a:pt x="910590" y="2818130"/>
                    </a:cubicBezTo>
                    <a:lnTo>
                      <a:pt x="910590" y="2608580"/>
                    </a:lnTo>
                    <a:cubicBezTo>
                      <a:pt x="910590" y="2594610"/>
                      <a:pt x="899160" y="2584450"/>
                      <a:pt x="886460" y="2584450"/>
                    </a:cubicBezTo>
                    <a:lnTo>
                      <a:pt x="25400" y="2584450"/>
                    </a:lnTo>
                    <a:cubicBezTo>
                      <a:pt x="11430" y="2584450"/>
                      <a:pt x="0" y="2595880"/>
                      <a:pt x="0" y="2609850"/>
                    </a:cubicBezTo>
                    <a:lnTo>
                      <a:pt x="0" y="3848100"/>
                    </a:lnTo>
                    <a:cubicBezTo>
                      <a:pt x="0" y="3882390"/>
                      <a:pt x="27940" y="3909060"/>
                      <a:pt x="60960" y="3909060"/>
                    </a:cubicBezTo>
                    <a:lnTo>
                      <a:pt x="1231900" y="3909060"/>
                    </a:lnTo>
                    <a:cubicBezTo>
                      <a:pt x="2538730" y="3909060"/>
                      <a:pt x="3350260" y="3166110"/>
                      <a:pt x="3350260" y="1954530"/>
                    </a:cubicBezTo>
                    <a:cubicBezTo>
                      <a:pt x="3350260" y="742950"/>
                      <a:pt x="2538730" y="0"/>
                      <a:pt x="1231900" y="0"/>
                    </a:cubicBezTo>
                  </a:path>
                </a:pathLst>
              </a:custGeom>
              <a:solidFill>
                <a:srgbClr val="FFFFFF"/>
              </a:solidFill>
            </p:spPr>
          </p:sp>
          <p:sp>
            <p:nvSpPr>
              <p:cNvPr id="6" name="Freeform 6"/>
              <p:cNvSpPr/>
              <p:nvPr/>
            </p:nvSpPr>
            <p:spPr>
              <a:xfrm>
                <a:off x="63500" y="2518410"/>
                <a:ext cx="910590" cy="109220"/>
              </a:xfrm>
              <a:custGeom>
                <a:avLst/>
                <a:gdLst/>
                <a:ahLst/>
                <a:cxnLst/>
                <a:rect l="l" t="t" r="r" b="b"/>
                <a:pathLst>
                  <a:path w="910590" h="109220">
                    <a:moveTo>
                      <a:pt x="885190" y="0"/>
                    </a:moveTo>
                    <a:lnTo>
                      <a:pt x="25400" y="0"/>
                    </a:lnTo>
                    <a:cubicBezTo>
                      <a:pt x="11430" y="0"/>
                      <a:pt x="0" y="11430"/>
                      <a:pt x="0" y="25400"/>
                    </a:cubicBezTo>
                    <a:lnTo>
                      <a:pt x="0" y="83820"/>
                    </a:lnTo>
                    <a:cubicBezTo>
                      <a:pt x="0" y="97790"/>
                      <a:pt x="11430" y="109220"/>
                      <a:pt x="25400" y="109220"/>
                    </a:cubicBezTo>
                    <a:lnTo>
                      <a:pt x="885190" y="109220"/>
                    </a:lnTo>
                    <a:cubicBezTo>
                      <a:pt x="899160" y="109220"/>
                      <a:pt x="910590" y="97790"/>
                      <a:pt x="910590" y="83820"/>
                    </a:cubicBezTo>
                    <a:lnTo>
                      <a:pt x="910590" y="25400"/>
                    </a:lnTo>
                    <a:cubicBezTo>
                      <a:pt x="909320" y="11430"/>
                      <a:pt x="899160" y="0"/>
                      <a:pt x="885190" y="0"/>
                    </a:cubicBezTo>
                  </a:path>
                </a:pathLst>
              </a:custGeom>
              <a:solidFill>
                <a:srgbClr val="FFFFFF"/>
              </a:solidFill>
            </p:spPr>
          </p:sp>
          <p:sp>
            <p:nvSpPr>
              <p:cNvPr id="7" name="Freeform 7"/>
              <p:cNvSpPr/>
              <p:nvPr/>
            </p:nvSpPr>
            <p:spPr>
              <a:xfrm>
                <a:off x="189230" y="63500"/>
                <a:ext cx="673100" cy="1127760"/>
              </a:xfrm>
              <a:custGeom>
                <a:avLst/>
                <a:gdLst/>
                <a:ahLst/>
                <a:cxnLst/>
                <a:rect l="l" t="t" r="r" b="b"/>
                <a:pathLst>
                  <a:path w="673100" h="1127760">
                    <a:moveTo>
                      <a:pt x="0" y="10160"/>
                    </a:moveTo>
                    <a:lnTo>
                      <a:pt x="0" y="1117600"/>
                    </a:lnTo>
                    <a:cubicBezTo>
                      <a:pt x="0" y="1122680"/>
                      <a:pt x="3810" y="1127760"/>
                      <a:pt x="8890" y="1127760"/>
                    </a:cubicBezTo>
                    <a:lnTo>
                      <a:pt x="664210" y="1127760"/>
                    </a:lnTo>
                    <a:cubicBezTo>
                      <a:pt x="669290" y="1127760"/>
                      <a:pt x="673100" y="1123950"/>
                      <a:pt x="673100" y="1117600"/>
                    </a:cubicBezTo>
                    <a:lnTo>
                      <a:pt x="673100" y="10160"/>
                    </a:lnTo>
                    <a:cubicBezTo>
                      <a:pt x="673100" y="5080"/>
                      <a:pt x="669290" y="0"/>
                      <a:pt x="664210" y="0"/>
                    </a:cubicBezTo>
                    <a:lnTo>
                      <a:pt x="7620" y="0"/>
                    </a:lnTo>
                    <a:cubicBezTo>
                      <a:pt x="3810" y="0"/>
                      <a:pt x="0" y="3810"/>
                      <a:pt x="0" y="10160"/>
                    </a:cubicBezTo>
                  </a:path>
                </a:pathLst>
              </a:custGeom>
              <a:solidFill>
                <a:srgbClr val="FFFFFF"/>
              </a:solidFill>
            </p:spPr>
          </p:sp>
          <p:sp>
            <p:nvSpPr>
              <p:cNvPr id="8" name="Freeform 8"/>
              <p:cNvSpPr/>
              <p:nvPr/>
            </p:nvSpPr>
            <p:spPr>
              <a:xfrm>
                <a:off x="63500" y="63500"/>
                <a:ext cx="100330" cy="1126490"/>
              </a:xfrm>
              <a:custGeom>
                <a:avLst/>
                <a:gdLst/>
                <a:ahLst/>
                <a:cxnLst/>
                <a:rect l="l" t="t" r="r" b="b"/>
                <a:pathLst>
                  <a:path w="100330" h="1126490">
                    <a:moveTo>
                      <a:pt x="12700" y="1126490"/>
                    </a:moveTo>
                    <a:lnTo>
                      <a:pt x="87630" y="1126490"/>
                    </a:lnTo>
                    <a:cubicBezTo>
                      <a:pt x="93980" y="1126490"/>
                      <a:pt x="100330" y="1121410"/>
                      <a:pt x="100330" y="1113790"/>
                    </a:cubicBezTo>
                    <a:lnTo>
                      <a:pt x="100330" y="12700"/>
                    </a:lnTo>
                    <a:cubicBezTo>
                      <a:pt x="100330" y="6350"/>
                      <a:pt x="95250" y="0"/>
                      <a:pt x="87630" y="0"/>
                    </a:cubicBezTo>
                    <a:lnTo>
                      <a:pt x="72390" y="0"/>
                    </a:lnTo>
                    <a:cubicBezTo>
                      <a:pt x="33020" y="0"/>
                      <a:pt x="0" y="33020"/>
                      <a:pt x="0" y="72390"/>
                    </a:cubicBezTo>
                    <a:lnTo>
                      <a:pt x="0" y="1113790"/>
                    </a:lnTo>
                    <a:cubicBezTo>
                      <a:pt x="0" y="1120140"/>
                      <a:pt x="5080" y="1126490"/>
                      <a:pt x="12700" y="1126490"/>
                    </a:cubicBezTo>
                  </a:path>
                </a:pathLst>
              </a:custGeom>
              <a:solidFill>
                <a:srgbClr val="FFFFFF"/>
              </a:solidFill>
            </p:spPr>
          </p:sp>
          <p:sp>
            <p:nvSpPr>
              <p:cNvPr id="9" name="Freeform 9"/>
              <p:cNvSpPr/>
              <p:nvPr/>
            </p:nvSpPr>
            <p:spPr>
              <a:xfrm>
                <a:off x="886460" y="63500"/>
                <a:ext cx="100330" cy="1126490"/>
              </a:xfrm>
              <a:custGeom>
                <a:avLst/>
                <a:gdLst/>
                <a:ahLst/>
                <a:cxnLst/>
                <a:rect l="l" t="t" r="r" b="b"/>
                <a:pathLst>
                  <a:path w="100330" h="1126490">
                    <a:moveTo>
                      <a:pt x="12700" y="1126490"/>
                    </a:moveTo>
                    <a:lnTo>
                      <a:pt x="87630" y="1126490"/>
                    </a:lnTo>
                    <a:cubicBezTo>
                      <a:pt x="93980" y="1126490"/>
                      <a:pt x="100330" y="1121410"/>
                      <a:pt x="100330" y="1113790"/>
                    </a:cubicBezTo>
                    <a:lnTo>
                      <a:pt x="100330" y="12700"/>
                    </a:lnTo>
                    <a:cubicBezTo>
                      <a:pt x="100330" y="6350"/>
                      <a:pt x="95250" y="0"/>
                      <a:pt x="87630" y="0"/>
                    </a:cubicBezTo>
                    <a:lnTo>
                      <a:pt x="12700" y="0"/>
                    </a:lnTo>
                    <a:cubicBezTo>
                      <a:pt x="6350" y="0"/>
                      <a:pt x="0" y="5080"/>
                      <a:pt x="0" y="12700"/>
                    </a:cubicBezTo>
                    <a:lnTo>
                      <a:pt x="0" y="1113790"/>
                    </a:lnTo>
                    <a:cubicBezTo>
                      <a:pt x="0" y="1120140"/>
                      <a:pt x="6350" y="1126490"/>
                      <a:pt x="12700" y="1126490"/>
                    </a:cubicBezTo>
                  </a:path>
                </a:pathLst>
              </a:custGeom>
              <a:solidFill>
                <a:srgbClr val="FFFFFF"/>
              </a:solidFill>
            </p:spPr>
          </p:sp>
          <p:sp>
            <p:nvSpPr>
              <p:cNvPr id="10" name="Freeform 10"/>
              <p:cNvSpPr/>
              <p:nvPr/>
            </p:nvSpPr>
            <p:spPr>
              <a:xfrm>
                <a:off x="189230" y="1351280"/>
                <a:ext cx="673100" cy="234950"/>
              </a:xfrm>
              <a:custGeom>
                <a:avLst/>
                <a:gdLst/>
                <a:ahLst/>
                <a:cxnLst/>
                <a:rect l="l" t="t" r="r" b="b"/>
                <a:pathLst>
                  <a:path w="673100" h="234950">
                    <a:moveTo>
                      <a:pt x="660400" y="234950"/>
                    </a:moveTo>
                    <a:lnTo>
                      <a:pt x="12700" y="234950"/>
                    </a:lnTo>
                    <a:cubicBezTo>
                      <a:pt x="6350" y="234950"/>
                      <a:pt x="0" y="229870"/>
                      <a:pt x="0" y="222250"/>
                    </a:cubicBezTo>
                    <a:lnTo>
                      <a:pt x="0" y="12700"/>
                    </a:lnTo>
                    <a:cubicBezTo>
                      <a:pt x="0" y="6350"/>
                      <a:pt x="5080" y="0"/>
                      <a:pt x="12700" y="0"/>
                    </a:cubicBezTo>
                    <a:lnTo>
                      <a:pt x="660400" y="0"/>
                    </a:lnTo>
                    <a:cubicBezTo>
                      <a:pt x="666750" y="0"/>
                      <a:pt x="673100" y="5080"/>
                      <a:pt x="673100" y="12700"/>
                    </a:cubicBezTo>
                    <a:lnTo>
                      <a:pt x="673100" y="222250"/>
                    </a:lnTo>
                    <a:cubicBezTo>
                      <a:pt x="673100" y="229870"/>
                      <a:pt x="666750" y="234950"/>
                      <a:pt x="660400" y="234950"/>
                    </a:cubicBezTo>
                  </a:path>
                </a:pathLst>
              </a:custGeom>
              <a:solidFill>
                <a:srgbClr val="FFFFFF"/>
              </a:solidFill>
            </p:spPr>
          </p:sp>
          <p:sp>
            <p:nvSpPr>
              <p:cNvPr id="11" name="Freeform 11"/>
              <p:cNvSpPr/>
              <p:nvPr/>
            </p:nvSpPr>
            <p:spPr>
              <a:xfrm>
                <a:off x="144780" y="1602740"/>
                <a:ext cx="87630" cy="295910"/>
              </a:xfrm>
              <a:custGeom>
                <a:avLst/>
                <a:gdLst/>
                <a:ahLst/>
                <a:cxnLst/>
                <a:rect l="l" t="t" r="r" b="b"/>
                <a:pathLst>
                  <a:path w="87630" h="295910">
                    <a:moveTo>
                      <a:pt x="74930" y="295910"/>
                    </a:moveTo>
                    <a:lnTo>
                      <a:pt x="12700" y="295910"/>
                    </a:lnTo>
                    <a:cubicBezTo>
                      <a:pt x="6350" y="295910"/>
                      <a:pt x="0" y="290830"/>
                      <a:pt x="0" y="283210"/>
                    </a:cubicBezTo>
                    <a:lnTo>
                      <a:pt x="0" y="12700"/>
                    </a:lnTo>
                    <a:cubicBezTo>
                      <a:pt x="0" y="6350"/>
                      <a:pt x="5080" y="0"/>
                      <a:pt x="12700" y="0"/>
                    </a:cubicBezTo>
                    <a:lnTo>
                      <a:pt x="74930" y="0"/>
                    </a:lnTo>
                    <a:cubicBezTo>
                      <a:pt x="81280" y="0"/>
                      <a:pt x="87630" y="5080"/>
                      <a:pt x="87630" y="12700"/>
                    </a:cubicBezTo>
                    <a:lnTo>
                      <a:pt x="87630" y="283210"/>
                    </a:lnTo>
                    <a:cubicBezTo>
                      <a:pt x="87630" y="290830"/>
                      <a:pt x="81280" y="295910"/>
                      <a:pt x="74930" y="295910"/>
                    </a:cubicBezTo>
                  </a:path>
                </a:pathLst>
              </a:custGeom>
              <a:solidFill>
                <a:srgbClr val="FFFFFF"/>
              </a:solidFill>
            </p:spPr>
          </p:sp>
          <p:sp>
            <p:nvSpPr>
              <p:cNvPr id="12" name="Freeform 12"/>
              <p:cNvSpPr/>
              <p:nvPr/>
            </p:nvSpPr>
            <p:spPr>
              <a:xfrm>
                <a:off x="313690" y="1602740"/>
                <a:ext cx="87630" cy="295910"/>
              </a:xfrm>
              <a:custGeom>
                <a:avLst/>
                <a:gdLst/>
                <a:ahLst/>
                <a:cxnLst/>
                <a:rect l="l" t="t" r="r" b="b"/>
                <a:pathLst>
                  <a:path w="87630" h="295910">
                    <a:moveTo>
                      <a:pt x="74930" y="295910"/>
                    </a:moveTo>
                    <a:lnTo>
                      <a:pt x="12700" y="295910"/>
                    </a:lnTo>
                    <a:cubicBezTo>
                      <a:pt x="6350" y="295910"/>
                      <a:pt x="0" y="290830"/>
                      <a:pt x="0" y="283210"/>
                    </a:cubicBezTo>
                    <a:lnTo>
                      <a:pt x="0" y="12700"/>
                    </a:lnTo>
                    <a:cubicBezTo>
                      <a:pt x="0" y="6350"/>
                      <a:pt x="5080" y="0"/>
                      <a:pt x="12700" y="0"/>
                    </a:cubicBezTo>
                    <a:lnTo>
                      <a:pt x="74930" y="0"/>
                    </a:lnTo>
                    <a:cubicBezTo>
                      <a:pt x="81280" y="0"/>
                      <a:pt x="87630" y="5080"/>
                      <a:pt x="87630" y="12700"/>
                    </a:cubicBezTo>
                    <a:lnTo>
                      <a:pt x="87630" y="283210"/>
                    </a:lnTo>
                    <a:cubicBezTo>
                      <a:pt x="86360" y="290830"/>
                      <a:pt x="81280" y="295910"/>
                      <a:pt x="74930" y="295910"/>
                    </a:cubicBezTo>
                  </a:path>
                </a:pathLst>
              </a:custGeom>
              <a:solidFill>
                <a:srgbClr val="FFFFFF"/>
              </a:solidFill>
            </p:spPr>
          </p:sp>
          <p:sp>
            <p:nvSpPr>
              <p:cNvPr id="13" name="Freeform 13"/>
              <p:cNvSpPr/>
              <p:nvPr/>
            </p:nvSpPr>
            <p:spPr>
              <a:xfrm>
                <a:off x="650240" y="1602740"/>
                <a:ext cx="87630" cy="295910"/>
              </a:xfrm>
              <a:custGeom>
                <a:avLst/>
                <a:gdLst/>
                <a:ahLst/>
                <a:cxnLst/>
                <a:rect l="l" t="t" r="r" b="b"/>
                <a:pathLst>
                  <a:path w="87630" h="295910">
                    <a:moveTo>
                      <a:pt x="74930" y="295910"/>
                    </a:moveTo>
                    <a:lnTo>
                      <a:pt x="12700" y="295910"/>
                    </a:lnTo>
                    <a:cubicBezTo>
                      <a:pt x="6350" y="295910"/>
                      <a:pt x="0" y="290830"/>
                      <a:pt x="0" y="283210"/>
                    </a:cubicBezTo>
                    <a:lnTo>
                      <a:pt x="0" y="12700"/>
                    </a:lnTo>
                    <a:cubicBezTo>
                      <a:pt x="0" y="6350"/>
                      <a:pt x="5080" y="0"/>
                      <a:pt x="12700" y="0"/>
                    </a:cubicBezTo>
                    <a:lnTo>
                      <a:pt x="74930" y="0"/>
                    </a:lnTo>
                    <a:cubicBezTo>
                      <a:pt x="81280" y="0"/>
                      <a:pt x="87630" y="5080"/>
                      <a:pt x="87630" y="12700"/>
                    </a:cubicBezTo>
                    <a:lnTo>
                      <a:pt x="87630" y="283210"/>
                    </a:lnTo>
                    <a:cubicBezTo>
                      <a:pt x="86360" y="290830"/>
                      <a:pt x="81280" y="295910"/>
                      <a:pt x="74930" y="295910"/>
                    </a:cubicBezTo>
                  </a:path>
                </a:pathLst>
              </a:custGeom>
              <a:solidFill>
                <a:srgbClr val="FFFFFF"/>
              </a:solidFill>
            </p:spPr>
          </p:sp>
          <p:sp>
            <p:nvSpPr>
              <p:cNvPr id="14" name="Freeform 14"/>
              <p:cNvSpPr/>
              <p:nvPr/>
            </p:nvSpPr>
            <p:spPr>
              <a:xfrm>
                <a:off x="817880" y="1602740"/>
                <a:ext cx="87630" cy="295910"/>
              </a:xfrm>
              <a:custGeom>
                <a:avLst/>
                <a:gdLst/>
                <a:ahLst/>
                <a:cxnLst/>
                <a:rect l="l" t="t" r="r" b="b"/>
                <a:pathLst>
                  <a:path w="87630" h="295910">
                    <a:moveTo>
                      <a:pt x="74930" y="295910"/>
                    </a:moveTo>
                    <a:lnTo>
                      <a:pt x="12700" y="295910"/>
                    </a:lnTo>
                    <a:cubicBezTo>
                      <a:pt x="6350" y="295910"/>
                      <a:pt x="0" y="290830"/>
                      <a:pt x="0" y="283210"/>
                    </a:cubicBezTo>
                    <a:lnTo>
                      <a:pt x="0" y="12700"/>
                    </a:lnTo>
                    <a:cubicBezTo>
                      <a:pt x="0" y="6350"/>
                      <a:pt x="5080" y="0"/>
                      <a:pt x="12700" y="0"/>
                    </a:cubicBezTo>
                    <a:lnTo>
                      <a:pt x="74930" y="0"/>
                    </a:lnTo>
                    <a:cubicBezTo>
                      <a:pt x="81280" y="0"/>
                      <a:pt x="87630" y="5080"/>
                      <a:pt x="87630" y="12700"/>
                    </a:cubicBezTo>
                    <a:lnTo>
                      <a:pt x="87630" y="283210"/>
                    </a:lnTo>
                    <a:cubicBezTo>
                      <a:pt x="87630" y="290830"/>
                      <a:pt x="81280" y="295910"/>
                      <a:pt x="74930" y="295910"/>
                    </a:cubicBezTo>
                  </a:path>
                </a:pathLst>
              </a:custGeom>
              <a:solidFill>
                <a:srgbClr val="FFFFFF"/>
              </a:solidFill>
            </p:spPr>
          </p:sp>
          <p:sp>
            <p:nvSpPr>
              <p:cNvPr id="15" name="Freeform 15"/>
              <p:cNvSpPr/>
              <p:nvPr/>
            </p:nvSpPr>
            <p:spPr>
              <a:xfrm>
                <a:off x="754380" y="1602740"/>
                <a:ext cx="46990" cy="295910"/>
              </a:xfrm>
              <a:custGeom>
                <a:avLst/>
                <a:gdLst/>
                <a:ahLst/>
                <a:cxnLst/>
                <a:rect l="l" t="t" r="r" b="b"/>
                <a:pathLst>
                  <a:path w="46990" h="295910">
                    <a:moveTo>
                      <a:pt x="34290" y="295910"/>
                    </a:moveTo>
                    <a:lnTo>
                      <a:pt x="12700" y="295910"/>
                    </a:lnTo>
                    <a:cubicBezTo>
                      <a:pt x="6350" y="295910"/>
                      <a:pt x="0" y="290830"/>
                      <a:pt x="0" y="283210"/>
                    </a:cubicBezTo>
                    <a:lnTo>
                      <a:pt x="0" y="12700"/>
                    </a:lnTo>
                    <a:cubicBezTo>
                      <a:pt x="0" y="6350"/>
                      <a:pt x="5080" y="0"/>
                      <a:pt x="12700" y="0"/>
                    </a:cubicBezTo>
                    <a:lnTo>
                      <a:pt x="34290" y="0"/>
                    </a:lnTo>
                    <a:cubicBezTo>
                      <a:pt x="40640" y="0"/>
                      <a:pt x="46990" y="5080"/>
                      <a:pt x="46990" y="12700"/>
                    </a:cubicBezTo>
                    <a:lnTo>
                      <a:pt x="46990" y="283210"/>
                    </a:lnTo>
                    <a:cubicBezTo>
                      <a:pt x="45720" y="290830"/>
                      <a:pt x="40640" y="295910"/>
                      <a:pt x="34290" y="295910"/>
                    </a:cubicBezTo>
                  </a:path>
                </a:pathLst>
              </a:custGeom>
              <a:solidFill>
                <a:srgbClr val="FFFFFF"/>
              </a:solidFill>
            </p:spPr>
          </p:sp>
          <p:sp>
            <p:nvSpPr>
              <p:cNvPr id="16" name="Freeform 16"/>
              <p:cNvSpPr/>
              <p:nvPr/>
            </p:nvSpPr>
            <p:spPr>
              <a:xfrm>
                <a:off x="585470" y="1602740"/>
                <a:ext cx="46990" cy="295910"/>
              </a:xfrm>
              <a:custGeom>
                <a:avLst/>
                <a:gdLst/>
                <a:ahLst/>
                <a:cxnLst/>
                <a:rect l="l" t="t" r="r" b="b"/>
                <a:pathLst>
                  <a:path w="46990" h="295910">
                    <a:moveTo>
                      <a:pt x="34290" y="295910"/>
                    </a:moveTo>
                    <a:lnTo>
                      <a:pt x="12700" y="295910"/>
                    </a:lnTo>
                    <a:cubicBezTo>
                      <a:pt x="6350" y="295910"/>
                      <a:pt x="0" y="290830"/>
                      <a:pt x="0" y="283210"/>
                    </a:cubicBezTo>
                    <a:lnTo>
                      <a:pt x="0" y="12700"/>
                    </a:lnTo>
                    <a:cubicBezTo>
                      <a:pt x="0" y="6350"/>
                      <a:pt x="5080" y="0"/>
                      <a:pt x="12700" y="0"/>
                    </a:cubicBezTo>
                    <a:lnTo>
                      <a:pt x="34290" y="0"/>
                    </a:lnTo>
                    <a:cubicBezTo>
                      <a:pt x="40640" y="0"/>
                      <a:pt x="46990" y="5080"/>
                      <a:pt x="46990" y="12700"/>
                    </a:cubicBezTo>
                    <a:lnTo>
                      <a:pt x="46990" y="283210"/>
                    </a:lnTo>
                    <a:cubicBezTo>
                      <a:pt x="46990" y="290830"/>
                      <a:pt x="41910" y="295910"/>
                      <a:pt x="34290" y="295910"/>
                    </a:cubicBezTo>
                  </a:path>
                </a:pathLst>
              </a:custGeom>
              <a:solidFill>
                <a:srgbClr val="FFFFFF"/>
              </a:solidFill>
            </p:spPr>
          </p:sp>
          <p:sp>
            <p:nvSpPr>
              <p:cNvPr id="17" name="Freeform 17"/>
              <p:cNvSpPr/>
              <p:nvPr/>
            </p:nvSpPr>
            <p:spPr>
              <a:xfrm>
                <a:off x="417830" y="1602740"/>
                <a:ext cx="46990" cy="295910"/>
              </a:xfrm>
              <a:custGeom>
                <a:avLst/>
                <a:gdLst/>
                <a:ahLst/>
                <a:cxnLst/>
                <a:rect l="l" t="t" r="r" b="b"/>
                <a:pathLst>
                  <a:path w="46990" h="295910">
                    <a:moveTo>
                      <a:pt x="34290" y="295910"/>
                    </a:moveTo>
                    <a:lnTo>
                      <a:pt x="12700" y="295910"/>
                    </a:lnTo>
                    <a:cubicBezTo>
                      <a:pt x="6350" y="295910"/>
                      <a:pt x="0" y="290830"/>
                      <a:pt x="0" y="283210"/>
                    </a:cubicBezTo>
                    <a:lnTo>
                      <a:pt x="0" y="12700"/>
                    </a:lnTo>
                    <a:cubicBezTo>
                      <a:pt x="0" y="6350"/>
                      <a:pt x="5080" y="0"/>
                      <a:pt x="12700" y="0"/>
                    </a:cubicBezTo>
                    <a:lnTo>
                      <a:pt x="34290" y="0"/>
                    </a:lnTo>
                    <a:cubicBezTo>
                      <a:pt x="40640" y="0"/>
                      <a:pt x="46990" y="5080"/>
                      <a:pt x="46990" y="12700"/>
                    </a:cubicBezTo>
                    <a:lnTo>
                      <a:pt x="46990" y="283210"/>
                    </a:lnTo>
                    <a:cubicBezTo>
                      <a:pt x="45720" y="290830"/>
                      <a:pt x="40640" y="295910"/>
                      <a:pt x="34290" y="295910"/>
                    </a:cubicBezTo>
                  </a:path>
                </a:pathLst>
              </a:custGeom>
              <a:solidFill>
                <a:srgbClr val="FFFFFF"/>
              </a:solidFill>
            </p:spPr>
          </p:sp>
          <p:sp>
            <p:nvSpPr>
              <p:cNvPr id="18" name="Freeform 18"/>
              <p:cNvSpPr/>
              <p:nvPr/>
            </p:nvSpPr>
            <p:spPr>
              <a:xfrm>
                <a:off x="248920" y="1602740"/>
                <a:ext cx="46990" cy="295910"/>
              </a:xfrm>
              <a:custGeom>
                <a:avLst/>
                <a:gdLst/>
                <a:ahLst/>
                <a:cxnLst/>
                <a:rect l="l" t="t" r="r" b="b"/>
                <a:pathLst>
                  <a:path w="46990" h="295910">
                    <a:moveTo>
                      <a:pt x="34290" y="295910"/>
                    </a:moveTo>
                    <a:lnTo>
                      <a:pt x="12700" y="295910"/>
                    </a:lnTo>
                    <a:cubicBezTo>
                      <a:pt x="6350" y="295910"/>
                      <a:pt x="0" y="290830"/>
                      <a:pt x="0" y="283210"/>
                    </a:cubicBezTo>
                    <a:lnTo>
                      <a:pt x="0" y="12700"/>
                    </a:lnTo>
                    <a:cubicBezTo>
                      <a:pt x="0" y="6350"/>
                      <a:pt x="5080" y="0"/>
                      <a:pt x="12700" y="0"/>
                    </a:cubicBezTo>
                    <a:lnTo>
                      <a:pt x="34290" y="0"/>
                    </a:lnTo>
                    <a:cubicBezTo>
                      <a:pt x="40640" y="0"/>
                      <a:pt x="46990" y="5080"/>
                      <a:pt x="46990" y="12700"/>
                    </a:cubicBezTo>
                    <a:lnTo>
                      <a:pt x="46990" y="283210"/>
                    </a:lnTo>
                    <a:cubicBezTo>
                      <a:pt x="46990" y="290830"/>
                      <a:pt x="41910" y="295910"/>
                      <a:pt x="34290" y="295910"/>
                    </a:cubicBezTo>
                  </a:path>
                </a:pathLst>
              </a:custGeom>
              <a:solidFill>
                <a:srgbClr val="FFFFFF"/>
              </a:solidFill>
            </p:spPr>
          </p:sp>
          <p:sp>
            <p:nvSpPr>
              <p:cNvPr id="19" name="Freeform 19"/>
              <p:cNvSpPr/>
              <p:nvPr/>
            </p:nvSpPr>
            <p:spPr>
              <a:xfrm>
                <a:off x="481330" y="1602740"/>
                <a:ext cx="87630" cy="295910"/>
              </a:xfrm>
              <a:custGeom>
                <a:avLst/>
                <a:gdLst/>
                <a:ahLst/>
                <a:cxnLst/>
                <a:rect l="l" t="t" r="r" b="b"/>
                <a:pathLst>
                  <a:path w="87630" h="295910">
                    <a:moveTo>
                      <a:pt x="74930" y="295910"/>
                    </a:moveTo>
                    <a:lnTo>
                      <a:pt x="12700" y="295910"/>
                    </a:lnTo>
                    <a:cubicBezTo>
                      <a:pt x="6350" y="295910"/>
                      <a:pt x="0" y="290830"/>
                      <a:pt x="0" y="283210"/>
                    </a:cubicBezTo>
                    <a:lnTo>
                      <a:pt x="0" y="12700"/>
                    </a:lnTo>
                    <a:cubicBezTo>
                      <a:pt x="0" y="6350"/>
                      <a:pt x="5080" y="0"/>
                      <a:pt x="12700" y="0"/>
                    </a:cubicBezTo>
                    <a:lnTo>
                      <a:pt x="74930" y="0"/>
                    </a:lnTo>
                    <a:cubicBezTo>
                      <a:pt x="81280" y="0"/>
                      <a:pt x="87630" y="5080"/>
                      <a:pt x="87630" y="12700"/>
                    </a:cubicBezTo>
                    <a:lnTo>
                      <a:pt x="87630" y="283210"/>
                    </a:lnTo>
                    <a:cubicBezTo>
                      <a:pt x="87630" y="290830"/>
                      <a:pt x="81280" y="295910"/>
                      <a:pt x="74930" y="295910"/>
                    </a:cubicBezTo>
                  </a:path>
                </a:pathLst>
              </a:custGeom>
              <a:solidFill>
                <a:srgbClr val="FFFFFF"/>
              </a:solidFill>
            </p:spPr>
          </p:sp>
          <p:sp>
            <p:nvSpPr>
              <p:cNvPr id="20" name="Freeform 20"/>
              <p:cNvSpPr/>
              <p:nvPr/>
            </p:nvSpPr>
            <p:spPr>
              <a:xfrm>
                <a:off x="187960" y="1201420"/>
                <a:ext cx="673100" cy="138430"/>
              </a:xfrm>
              <a:custGeom>
                <a:avLst/>
                <a:gdLst/>
                <a:ahLst/>
                <a:cxnLst/>
                <a:rect l="l" t="t" r="r" b="b"/>
                <a:pathLst>
                  <a:path w="673100" h="138430">
                    <a:moveTo>
                      <a:pt x="8890" y="0"/>
                    </a:moveTo>
                    <a:cubicBezTo>
                      <a:pt x="3810" y="0"/>
                      <a:pt x="0" y="3810"/>
                      <a:pt x="0" y="8890"/>
                    </a:cubicBezTo>
                    <a:lnTo>
                      <a:pt x="0" y="129540"/>
                    </a:lnTo>
                    <a:cubicBezTo>
                      <a:pt x="0" y="134620"/>
                      <a:pt x="3810" y="138430"/>
                      <a:pt x="8890" y="138430"/>
                    </a:cubicBezTo>
                    <a:lnTo>
                      <a:pt x="664210" y="138430"/>
                    </a:lnTo>
                    <a:cubicBezTo>
                      <a:pt x="669290" y="138430"/>
                      <a:pt x="673100" y="134620"/>
                      <a:pt x="673100" y="129540"/>
                    </a:cubicBezTo>
                    <a:lnTo>
                      <a:pt x="673100" y="8890"/>
                    </a:lnTo>
                    <a:cubicBezTo>
                      <a:pt x="673100" y="3810"/>
                      <a:pt x="669290" y="0"/>
                      <a:pt x="664210" y="0"/>
                    </a:cubicBezTo>
                    <a:close/>
                  </a:path>
                </a:pathLst>
              </a:custGeom>
              <a:solidFill>
                <a:srgbClr val="FFFFFF"/>
              </a:solidFill>
            </p:spPr>
          </p:sp>
          <p:sp>
            <p:nvSpPr>
              <p:cNvPr id="21" name="Freeform 21"/>
              <p:cNvSpPr/>
              <p:nvPr/>
            </p:nvSpPr>
            <p:spPr>
              <a:xfrm>
                <a:off x="886460" y="1201420"/>
                <a:ext cx="100330" cy="386080"/>
              </a:xfrm>
              <a:custGeom>
                <a:avLst/>
                <a:gdLst/>
                <a:ahLst/>
                <a:cxnLst/>
                <a:rect l="l" t="t" r="r" b="b"/>
                <a:pathLst>
                  <a:path w="100330" h="386080">
                    <a:moveTo>
                      <a:pt x="12700" y="0"/>
                    </a:moveTo>
                    <a:lnTo>
                      <a:pt x="87630" y="0"/>
                    </a:lnTo>
                    <a:cubicBezTo>
                      <a:pt x="93980" y="0"/>
                      <a:pt x="100330" y="5080"/>
                      <a:pt x="100330" y="12700"/>
                    </a:cubicBezTo>
                    <a:lnTo>
                      <a:pt x="100330" y="373380"/>
                    </a:lnTo>
                    <a:cubicBezTo>
                      <a:pt x="100330" y="379730"/>
                      <a:pt x="95250" y="386080"/>
                      <a:pt x="87630" y="386080"/>
                    </a:cubicBezTo>
                    <a:lnTo>
                      <a:pt x="12700" y="386080"/>
                    </a:lnTo>
                    <a:cubicBezTo>
                      <a:pt x="6350" y="386080"/>
                      <a:pt x="0" y="381000"/>
                      <a:pt x="0" y="373380"/>
                    </a:cubicBezTo>
                    <a:lnTo>
                      <a:pt x="0" y="11430"/>
                    </a:lnTo>
                    <a:cubicBezTo>
                      <a:pt x="0" y="5080"/>
                      <a:pt x="6350" y="0"/>
                      <a:pt x="12700" y="0"/>
                    </a:cubicBezTo>
                  </a:path>
                </a:pathLst>
              </a:custGeom>
              <a:solidFill>
                <a:srgbClr val="FFFFFF"/>
              </a:solidFill>
            </p:spPr>
          </p:sp>
          <p:sp>
            <p:nvSpPr>
              <p:cNvPr id="22" name="Freeform 22"/>
              <p:cNvSpPr/>
              <p:nvPr/>
            </p:nvSpPr>
            <p:spPr>
              <a:xfrm>
                <a:off x="63500" y="1201420"/>
                <a:ext cx="100330" cy="386080"/>
              </a:xfrm>
              <a:custGeom>
                <a:avLst/>
                <a:gdLst/>
                <a:ahLst/>
                <a:cxnLst/>
                <a:rect l="l" t="t" r="r" b="b"/>
                <a:pathLst>
                  <a:path w="100330" h="386080">
                    <a:moveTo>
                      <a:pt x="12700" y="0"/>
                    </a:moveTo>
                    <a:lnTo>
                      <a:pt x="87630" y="0"/>
                    </a:lnTo>
                    <a:cubicBezTo>
                      <a:pt x="93980" y="0"/>
                      <a:pt x="100330" y="5080"/>
                      <a:pt x="100330" y="12700"/>
                    </a:cubicBezTo>
                    <a:lnTo>
                      <a:pt x="100330" y="373380"/>
                    </a:lnTo>
                    <a:cubicBezTo>
                      <a:pt x="100330" y="379730"/>
                      <a:pt x="95250" y="386080"/>
                      <a:pt x="87630" y="386080"/>
                    </a:cubicBezTo>
                    <a:lnTo>
                      <a:pt x="12700" y="386080"/>
                    </a:lnTo>
                    <a:cubicBezTo>
                      <a:pt x="6350" y="386080"/>
                      <a:pt x="0" y="381000"/>
                      <a:pt x="0" y="373380"/>
                    </a:cubicBezTo>
                    <a:lnTo>
                      <a:pt x="0" y="11430"/>
                    </a:lnTo>
                    <a:cubicBezTo>
                      <a:pt x="0" y="5080"/>
                      <a:pt x="5080" y="0"/>
                      <a:pt x="12700" y="0"/>
                    </a:cubicBezTo>
                  </a:path>
                </a:pathLst>
              </a:custGeom>
              <a:solidFill>
                <a:srgbClr val="FFFFFF"/>
              </a:solidFill>
            </p:spPr>
          </p:sp>
          <p:sp>
            <p:nvSpPr>
              <p:cNvPr id="23" name="Freeform 23"/>
              <p:cNvSpPr/>
              <p:nvPr/>
            </p:nvSpPr>
            <p:spPr>
              <a:xfrm>
                <a:off x="189230" y="1913890"/>
                <a:ext cx="673100" cy="146050"/>
              </a:xfrm>
              <a:custGeom>
                <a:avLst/>
                <a:gdLst/>
                <a:ahLst/>
                <a:cxnLst/>
                <a:rect l="l" t="t" r="r" b="b"/>
                <a:pathLst>
                  <a:path w="673100" h="146050">
                    <a:moveTo>
                      <a:pt x="660400" y="146050"/>
                    </a:moveTo>
                    <a:lnTo>
                      <a:pt x="12700" y="146050"/>
                    </a:lnTo>
                    <a:cubicBezTo>
                      <a:pt x="6350" y="146050"/>
                      <a:pt x="0" y="140970"/>
                      <a:pt x="0" y="133350"/>
                    </a:cubicBezTo>
                    <a:lnTo>
                      <a:pt x="0" y="12700"/>
                    </a:lnTo>
                    <a:cubicBezTo>
                      <a:pt x="0" y="6350"/>
                      <a:pt x="5080" y="0"/>
                      <a:pt x="12700" y="0"/>
                    </a:cubicBezTo>
                    <a:lnTo>
                      <a:pt x="660400" y="0"/>
                    </a:lnTo>
                    <a:cubicBezTo>
                      <a:pt x="666750" y="0"/>
                      <a:pt x="673100" y="5080"/>
                      <a:pt x="673100" y="12700"/>
                    </a:cubicBezTo>
                    <a:lnTo>
                      <a:pt x="673100" y="133350"/>
                    </a:lnTo>
                    <a:cubicBezTo>
                      <a:pt x="673100" y="140970"/>
                      <a:pt x="666750" y="146050"/>
                      <a:pt x="660400" y="146050"/>
                    </a:cubicBezTo>
                  </a:path>
                </a:pathLst>
              </a:custGeom>
              <a:solidFill>
                <a:srgbClr val="FFFFFF"/>
              </a:solidFill>
            </p:spPr>
          </p:sp>
          <p:sp>
            <p:nvSpPr>
              <p:cNvPr id="24" name="Freeform 24"/>
              <p:cNvSpPr/>
              <p:nvPr/>
            </p:nvSpPr>
            <p:spPr>
              <a:xfrm>
                <a:off x="130810" y="2076450"/>
                <a:ext cx="789940" cy="49530"/>
              </a:xfrm>
              <a:custGeom>
                <a:avLst/>
                <a:gdLst/>
                <a:ahLst/>
                <a:cxnLst/>
                <a:rect l="l" t="t" r="r" b="b"/>
                <a:pathLst>
                  <a:path w="789940" h="49530">
                    <a:moveTo>
                      <a:pt x="778510" y="49530"/>
                    </a:moveTo>
                    <a:lnTo>
                      <a:pt x="11430" y="49530"/>
                    </a:lnTo>
                    <a:cubicBezTo>
                      <a:pt x="2540" y="49530"/>
                      <a:pt x="0" y="38100"/>
                      <a:pt x="7620" y="33020"/>
                    </a:cubicBezTo>
                    <a:lnTo>
                      <a:pt x="63500" y="1270"/>
                    </a:lnTo>
                    <a:cubicBezTo>
                      <a:pt x="64770" y="0"/>
                      <a:pt x="66040" y="0"/>
                      <a:pt x="67310" y="0"/>
                    </a:cubicBezTo>
                    <a:lnTo>
                      <a:pt x="722630" y="0"/>
                    </a:lnTo>
                    <a:cubicBezTo>
                      <a:pt x="723900" y="0"/>
                      <a:pt x="725170" y="0"/>
                      <a:pt x="726440" y="1270"/>
                    </a:cubicBezTo>
                    <a:lnTo>
                      <a:pt x="782320" y="33020"/>
                    </a:lnTo>
                    <a:cubicBezTo>
                      <a:pt x="789940" y="38100"/>
                      <a:pt x="786130" y="49530"/>
                      <a:pt x="778510" y="49530"/>
                    </a:cubicBezTo>
                  </a:path>
                </a:pathLst>
              </a:custGeom>
              <a:solidFill>
                <a:srgbClr val="FFFFFF"/>
              </a:solidFill>
            </p:spPr>
          </p:sp>
          <p:sp>
            <p:nvSpPr>
              <p:cNvPr id="25" name="Freeform 25"/>
              <p:cNvSpPr/>
              <p:nvPr/>
            </p:nvSpPr>
            <p:spPr>
              <a:xfrm>
                <a:off x="127000" y="2142490"/>
                <a:ext cx="797560" cy="257810"/>
              </a:xfrm>
              <a:custGeom>
                <a:avLst/>
                <a:gdLst/>
                <a:ahLst/>
                <a:cxnLst/>
                <a:rect l="l" t="t" r="r" b="b"/>
                <a:pathLst>
                  <a:path w="797560" h="257810">
                    <a:moveTo>
                      <a:pt x="786130" y="0"/>
                    </a:moveTo>
                    <a:lnTo>
                      <a:pt x="10160" y="0"/>
                    </a:lnTo>
                    <a:cubicBezTo>
                      <a:pt x="2540" y="0"/>
                      <a:pt x="0" y="10160"/>
                      <a:pt x="6350" y="13970"/>
                    </a:cubicBezTo>
                    <a:lnTo>
                      <a:pt x="393700" y="256540"/>
                    </a:lnTo>
                    <a:cubicBezTo>
                      <a:pt x="396240" y="257810"/>
                      <a:pt x="398780" y="257810"/>
                      <a:pt x="401320" y="256540"/>
                    </a:cubicBezTo>
                    <a:lnTo>
                      <a:pt x="789940" y="13970"/>
                    </a:lnTo>
                    <a:cubicBezTo>
                      <a:pt x="797560" y="10160"/>
                      <a:pt x="795020" y="0"/>
                      <a:pt x="786130" y="0"/>
                    </a:cubicBezTo>
                  </a:path>
                </a:pathLst>
              </a:custGeom>
              <a:solidFill>
                <a:srgbClr val="FFFFFF"/>
              </a:solidFill>
            </p:spPr>
          </p:sp>
          <p:sp>
            <p:nvSpPr>
              <p:cNvPr id="26" name="Freeform 26"/>
              <p:cNvSpPr/>
              <p:nvPr/>
            </p:nvSpPr>
            <p:spPr>
              <a:xfrm>
                <a:off x="886460" y="63500"/>
                <a:ext cx="234950" cy="1027430"/>
              </a:xfrm>
              <a:custGeom>
                <a:avLst/>
                <a:gdLst/>
                <a:ahLst/>
                <a:cxnLst/>
                <a:rect l="l" t="t" r="r" b="b"/>
                <a:pathLst>
                  <a:path w="234950" h="1027430">
                    <a:moveTo>
                      <a:pt x="12700" y="1027430"/>
                    </a:moveTo>
                    <a:lnTo>
                      <a:pt x="222250" y="1027430"/>
                    </a:lnTo>
                    <a:cubicBezTo>
                      <a:pt x="228600" y="1027430"/>
                      <a:pt x="234950" y="1022350"/>
                      <a:pt x="234950" y="1014730"/>
                    </a:cubicBezTo>
                    <a:lnTo>
                      <a:pt x="234950" y="12700"/>
                    </a:lnTo>
                    <a:cubicBezTo>
                      <a:pt x="234950" y="6350"/>
                      <a:pt x="229870" y="0"/>
                      <a:pt x="222250" y="0"/>
                    </a:cubicBezTo>
                    <a:lnTo>
                      <a:pt x="12700" y="0"/>
                    </a:lnTo>
                    <a:cubicBezTo>
                      <a:pt x="6350" y="0"/>
                      <a:pt x="0" y="5080"/>
                      <a:pt x="0" y="12700"/>
                    </a:cubicBezTo>
                    <a:lnTo>
                      <a:pt x="0" y="1014730"/>
                    </a:lnTo>
                    <a:cubicBezTo>
                      <a:pt x="0" y="1022350"/>
                      <a:pt x="6350" y="1027430"/>
                      <a:pt x="12700" y="1027430"/>
                    </a:cubicBezTo>
                  </a:path>
                </a:pathLst>
              </a:custGeom>
              <a:solidFill>
                <a:srgbClr val="FFFFFF"/>
              </a:solidFill>
            </p:spPr>
          </p:sp>
        </p:grpSp>
        <p:grpSp>
          <p:nvGrpSpPr>
            <p:cNvPr id="27" name="Group 27"/>
            <p:cNvGrpSpPr>
              <a:grpSpLocks noChangeAspect="1"/>
            </p:cNvGrpSpPr>
            <p:nvPr/>
          </p:nvGrpSpPr>
          <p:grpSpPr>
            <a:xfrm>
              <a:off x="2153744" y="47675"/>
              <a:ext cx="1108962" cy="1147976"/>
              <a:chOff x="0" y="0"/>
              <a:chExt cx="2902407" cy="3004515"/>
            </a:xfrm>
          </p:grpSpPr>
          <p:sp>
            <p:nvSpPr>
              <p:cNvPr id="28" name="Freeform 28"/>
              <p:cNvSpPr/>
              <p:nvPr/>
            </p:nvSpPr>
            <p:spPr>
              <a:xfrm>
                <a:off x="0" y="0"/>
                <a:ext cx="2902458" cy="3004566"/>
              </a:xfrm>
              <a:custGeom>
                <a:avLst/>
                <a:gdLst/>
                <a:ahLst/>
                <a:cxnLst/>
                <a:rect l="l" t="t" r="r" b="b"/>
                <a:pathLst>
                  <a:path w="2902458" h="3004566">
                    <a:moveTo>
                      <a:pt x="1947037" y="1309370"/>
                    </a:moveTo>
                    <a:cubicBezTo>
                      <a:pt x="1872107" y="1375156"/>
                      <a:pt x="1767713" y="1406906"/>
                      <a:pt x="1633855" y="1406906"/>
                    </a:cubicBezTo>
                    <a:lnTo>
                      <a:pt x="828294" y="1406906"/>
                    </a:lnTo>
                    <a:lnTo>
                      <a:pt x="828294" y="667131"/>
                    </a:lnTo>
                    <a:lnTo>
                      <a:pt x="1633855" y="667131"/>
                    </a:lnTo>
                    <a:cubicBezTo>
                      <a:pt x="1767713" y="667131"/>
                      <a:pt x="1872107" y="698881"/>
                      <a:pt x="1947037" y="764667"/>
                    </a:cubicBezTo>
                    <a:cubicBezTo>
                      <a:pt x="2021967" y="830453"/>
                      <a:pt x="2058289" y="921258"/>
                      <a:pt x="2058289" y="1039241"/>
                    </a:cubicBezTo>
                    <a:cubicBezTo>
                      <a:pt x="2060575" y="1154938"/>
                      <a:pt x="2021967" y="1245743"/>
                      <a:pt x="1947037" y="1309243"/>
                    </a:cubicBezTo>
                    <a:moveTo>
                      <a:pt x="2337308" y="129286"/>
                    </a:moveTo>
                    <a:cubicBezTo>
                      <a:pt x="2153539" y="43053"/>
                      <a:pt x="1937893" y="0"/>
                      <a:pt x="1686052" y="0"/>
                    </a:cubicBezTo>
                    <a:lnTo>
                      <a:pt x="0" y="0"/>
                    </a:lnTo>
                    <a:lnTo>
                      <a:pt x="0" y="3004566"/>
                    </a:lnTo>
                    <a:lnTo>
                      <a:pt x="828294" y="3004566"/>
                    </a:lnTo>
                    <a:lnTo>
                      <a:pt x="828294" y="2074164"/>
                    </a:lnTo>
                    <a:lnTo>
                      <a:pt x="1686052" y="2074164"/>
                    </a:lnTo>
                    <a:cubicBezTo>
                      <a:pt x="1937893" y="2074164"/>
                      <a:pt x="2153539" y="2030984"/>
                      <a:pt x="2337308" y="1947037"/>
                    </a:cubicBezTo>
                    <a:cubicBezTo>
                      <a:pt x="2521077" y="1860804"/>
                      <a:pt x="2659507" y="1740535"/>
                      <a:pt x="2757170" y="1583944"/>
                    </a:cubicBezTo>
                    <a:cubicBezTo>
                      <a:pt x="2854833" y="1427353"/>
                      <a:pt x="2902458" y="1245870"/>
                      <a:pt x="2902458" y="1041527"/>
                    </a:cubicBezTo>
                    <a:cubicBezTo>
                      <a:pt x="2902458" y="832739"/>
                      <a:pt x="2854833" y="651256"/>
                      <a:pt x="2757170" y="494665"/>
                    </a:cubicBezTo>
                    <a:cubicBezTo>
                      <a:pt x="2659507" y="338074"/>
                      <a:pt x="2521204" y="215519"/>
                      <a:pt x="2337308" y="129286"/>
                    </a:cubicBezTo>
                  </a:path>
                </a:pathLst>
              </a:custGeom>
              <a:solidFill>
                <a:srgbClr val="FFFFFF"/>
              </a:solidFill>
            </p:spPr>
          </p:sp>
        </p:grpSp>
        <p:grpSp>
          <p:nvGrpSpPr>
            <p:cNvPr id="29" name="Group 29"/>
            <p:cNvGrpSpPr>
              <a:grpSpLocks noChangeAspect="1"/>
            </p:cNvGrpSpPr>
            <p:nvPr/>
          </p:nvGrpSpPr>
          <p:grpSpPr>
            <a:xfrm>
              <a:off x="2136890" y="1277274"/>
              <a:ext cx="1543336" cy="273569"/>
              <a:chOff x="0" y="0"/>
              <a:chExt cx="4039260" cy="715988"/>
            </a:xfrm>
          </p:grpSpPr>
          <p:sp>
            <p:nvSpPr>
              <p:cNvPr id="30" name="Freeform 30"/>
              <p:cNvSpPr/>
              <p:nvPr/>
            </p:nvSpPr>
            <p:spPr>
              <a:xfrm>
                <a:off x="63500" y="189611"/>
                <a:ext cx="606298" cy="431800"/>
              </a:xfrm>
              <a:custGeom>
                <a:avLst/>
                <a:gdLst/>
                <a:ahLst/>
                <a:cxnLst/>
                <a:rect l="l" t="t" r="r" b="b"/>
                <a:pathLst>
                  <a:path w="606298" h="431800">
                    <a:moveTo>
                      <a:pt x="303149" y="338074"/>
                    </a:moveTo>
                    <a:lnTo>
                      <a:pt x="150241" y="0"/>
                    </a:lnTo>
                    <a:lnTo>
                      <a:pt x="0" y="0"/>
                    </a:lnTo>
                    <a:lnTo>
                      <a:pt x="0" y="431800"/>
                    </a:lnTo>
                    <a:lnTo>
                      <a:pt x="92710" y="431800"/>
                    </a:lnTo>
                    <a:lnTo>
                      <a:pt x="92710" y="87630"/>
                    </a:lnTo>
                    <a:lnTo>
                      <a:pt x="252730" y="431800"/>
                    </a:lnTo>
                    <a:lnTo>
                      <a:pt x="353441" y="431800"/>
                    </a:lnTo>
                    <a:lnTo>
                      <a:pt x="512953" y="87884"/>
                    </a:lnTo>
                    <a:lnTo>
                      <a:pt x="512953" y="431800"/>
                    </a:lnTo>
                    <a:lnTo>
                      <a:pt x="606298" y="431800"/>
                    </a:lnTo>
                    <a:lnTo>
                      <a:pt x="606298" y="0"/>
                    </a:lnTo>
                    <a:lnTo>
                      <a:pt x="456057" y="0"/>
                    </a:lnTo>
                    <a:close/>
                  </a:path>
                </a:pathLst>
              </a:custGeom>
              <a:solidFill>
                <a:srgbClr val="FFFFFF"/>
              </a:solidFill>
            </p:spPr>
          </p:sp>
          <p:sp>
            <p:nvSpPr>
              <p:cNvPr id="31" name="Freeform 31"/>
              <p:cNvSpPr/>
              <p:nvPr/>
            </p:nvSpPr>
            <p:spPr>
              <a:xfrm>
                <a:off x="919099" y="63500"/>
                <a:ext cx="195707" cy="92710"/>
              </a:xfrm>
              <a:custGeom>
                <a:avLst/>
                <a:gdLst/>
                <a:ahLst/>
                <a:cxnLst/>
                <a:rect l="l" t="t" r="r" b="b"/>
                <a:pathLst>
                  <a:path w="195707" h="92710">
                    <a:moveTo>
                      <a:pt x="195707" y="0"/>
                    </a:moveTo>
                    <a:lnTo>
                      <a:pt x="84582" y="0"/>
                    </a:lnTo>
                    <a:lnTo>
                      <a:pt x="0" y="92710"/>
                    </a:lnTo>
                    <a:lnTo>
                      <a:pt x="98425" y="92710"/>
                    </a:lnTo>
                    <a:close/>
                  </a:path>
                </a:pathLst>
              </a:custGeom>
              <a:solidFill>
                <a:srgbClr val="FFFFFF"/>
              </a:solidFill>
            </p:spPr>
          </p:sp>
          <p:sp>
            <p:nvSpPr>
              <p:cNvPr id="32" name="Freeform 32"/>
              <p:cNvSpPr/>
              <p:nvPr/>
            </p:nvSpPr>
            <p:spPr>
              <a:xfrm>
                <a:off x="715899" y="189611"/>
                <a:ext cx="529717" cy="431800"/>
              </a:xfrm>
              <a:custGeom>
                <a:avLst/>
                <a:gdLst/>
                <a:ahLst/>
                <a:cxnLst/>
                <a:rect l="l" t="t" r="r" b="b"/>
                <a:pathLst>
                  <a:path w="529717" h="431800">
                    <a:moveTo>
                      <a:pt x="180975" y="261366"/>
                    </a:moveTo>
                    <a:lnTo>
                      <a:pt x="264795" y="75438"/>
                    </a:lnTo>
                    <a:lnTo>
                      <a:pt x="348615" y="261366"/>
                    </a:lnTo>
                    <a:close/>
                    <a:moveTo>
                      <a:pt x="202057" y="0"/>
                    </a:moveTo>
                    <a:lnTo>
                      <a:pt x="0" y="431800"/>
                    </a:lnTo>
                    <a:lnTo>
                      <a:pt x="104267" y="431800"/>
                    </a:lnTo>
                    <a:lnTo>
                      <a:pt x="145288" y="340868"/>
                    </a:lnTo>
                    <a:lnTo>
                      <a:pt x="384429" y="340868"/>
                    </a:lnTo>
                    <a:lnTo>
                      <a:pt x="425450" y="431800"/>
                    </a:lnTo>
                    <a:lnTo>
                      <a:pt x="529717" y="431800"/>
                    </a:lnTo>
                    <a:lnTo>
                      <a:pt x="327660" y="0"/>
                    </a:lnTo>
                    <a:close/>
                  </a:path>
                </a:pathLst>
              </a:custGeom>
              <a:solidFill>
                <a:srgbClr val="FFFFFF"/>
              </a:solidFill>
            </p:spPr>
          </p:sp>
          <p:sp>
            <p:nvSpPr>
              <p:cNvPr id="33" name="Freeform 33"/>
              <p:cNvSpPr/>
              <p:nvPr/>
            </p:nvSpPr>
            <p:spPr>
              <a:xfrm>
                <a:off x="1246124" y="180975"/>
                <a:ext cx="504317" cy="471551"/>
              </a:xfrm>
              <a:custGeom>
                <a:avLst/>
                <a:gdLst/>
                <a:ahLst/>
                <a:cxnLst/>
                <a:rect l="l" t="t" r="r" b="b"/>
                <a:pathLst>
                  <a:path w="504317" h="471551">
                    <a:moveTo>
                      <a:pt x="305181" y="270002"/>
                    </a:moveTo>
                    <a:lnTo>
                      <a:pt x="187706" y="270002"/>
                    </a:lnTo>
                    <a:lnTo>
                      <a:pt x="272415" y="361188"/>
                    </a:lnTo>
                    <a:cubicBezTo>
                      <a:pt x="265811" y="361696"/>
                      <a:pt x="259207" y="362077"/>
                      <a:pt x="252222" y="362077"/>
                    </a:cubicBezTo>
                    <a:cubicBezTo>
                      <a:pt x="221107" y="362077"/>
                      <a:pt x="194056" y="356489"/>
                      <a:pt x="171069" y="345313"/>
                    </a:cubicBezTo>
                    <a:cubicBezTo>
                      <a:pt x="148082" y="334137"/>
                      <a:pt x="130302" y="318262"/>
                      <a:pt x="117856" y="297561"/>
                    </a:cubicBezTo>
                    <a:cubicBezTo>
                      <a:pt x="105410" y="276860"/>
                      <a:pt x="99187" y="252476"/>
                      <a:pt x="99187" y="224409"/>
                    </a:cubicBezTo>
                    <a:cubicBezTo>
                      <a:pt x="99187" y="196342"/>
                      <a:pt x="105410" y="172085"/>
                      <a:pt x="117856" y="151257"/>
                    </a:cubicBezTo>
                    <a:cubicBezTo>
                      <a:pt x="130302" y="130429"/>
                      <a:pt x="148082" y="114554"/>
                      <a:pt x="171069" y="103505"/>
                    </a:cubicBezTo>
                    <a:cubicBezTo>
                      <a:pt x="194056" y="92456"/>
                      <a:pt x="221107" y="86868"/>
                      <a:pt x="252222" y="86868"/>
                    </a:cubicBezTo>
                    <a:cubicBezTo>
                      <a:pt x="283718" y="86868"/>
                      <a:pt x="310896" y="92456"/>
                      <a:pt x="333629" y="103505"/>
                    </a:cubicBezTo>
                    <a:cubicBezTo>
                      <a:pt x="356362" y="114554"/>
                      <a:pt x="374142" y="130556"/>
                      <a:pt x="386588" y="151257"/>
                    </a:cubicBezTo>
                    <a:cubicBezTo>
                      <a:pt x="399034" y="171958"/>
                      <a:pt x="405257" y="196342"/>
                      <a:pt x="405257" y="224409"/>
                    </a:cubicBezTo>
                    <a:cubicBezTo>
                      <a:pt x="405257" y="252476"/>
                      <a:pt x="399034" y="276733"/>
                      <a:pt x="386588" y="297561"/>
                    </a:cubicBezTo>
                    <a:cubicBezTo>
                      <a:pt x="379476" y="309372"/>
                      <a:pt x="370459" y="319405"/>
                      <a:pt x="360045" y="328168"/>
                    </a:cubicBezTo>
                    <a:close/>
                    <a:moveTo>
                      <a:pt x="472694" y="342265"/>
                    </a:moveTo>
                    <a:cubicBezTo>
                      <a:pt x="493776" y="308737"/>
                      <a:pt x="504317" y="269494"/>
                      <a:pt x="504317" y="224536"/>
                    </a:cubicBezTo>
                    <a:cubicBezTo>
                      <a:pt x="504317" y="179578"/>
                      <a:pt x="493776" y="140335"/>
                      <a:pt x="472694" y="106807"/>
                    </a:cubicBezTo>
                    <a:cubicBezTo>
                      <a:pt x="451612" y="73279"/>
                      <a:pt x="422148" y="46990"/>
                      <a:pt x="384302" y="28194"/>
                    </a:cubicBezTo>
                    <a:cubicBezTo>
                      <a:pt x="346456" y="9398"/>
                      <a:pt x="302387" y="0"/>
                      <a:pt x="252222" y="0"/>
                    </a:cubicBezTo>
                    <a:cubicBezTo>
                      <a:pt x="202057" y="0"/>
                      <a:pt x="157861" y="9398"/>
                      <a:pt x="120015" y="28194"/>
                    </a:cubicBezTo>
                    <a:cubicBezTo>
                      <a:pt x="82169" y="46990"/>
                      <a:pt x="52705" y="73152"/>
                      <a:pt x="31623" y="106807"/>
                    </a:cubicBezTo>
                    <a:cubicBezTo>
                      <a:pt x="10541" y="140462"/>
                      <a:pt x="0" y="179705"/>
                      <a:pt x="0" y="224536"/>
                    </a:cubicBezTo>
                    <a:cubicBezTo>
                      <a:pt x="0" y="269367"/>
                      <a:pt x="10541" y="308737"/>
                      <a:pt x="31623" y="342265"/>
                    </a:cubicBezTo>
                    <a:cubicBezTo>
                      <a:pt x="52705" y="375793"/>
                      <a:pt x="82169" y="402082"/>
                      <a:pt x="120015" y="420878"/>
                    </a:cubicBezTo>
                    <a:cubicBezTo>
                      <a:pt x="157861" y="439674"/>
                      <a:pt x="201930" y="449072"/>
                      <a:pt x="252222" y="449072"/>
                    </a:cubicBezTo>
                    <a:cubicBezTo>
                      <a:pt x="284988" y="449072"/>
                      <a:pt x="314960" y="444627"/>
                      <a:pt x="342392" y="436626"/>
                    </a:cubicBezTo>
                    <a:lnTo>
                      <a:pt x="374777" y="471551"/>
                    </a:lnTo>
                    <a:lnTo>
                      <a:pt x="495173" y="471551"/>
                    </a:lnTo>
                    <a:lnTo>
                      <a:pt x="423672" y="395732"/>
                    </a:lnTo>
                    <a:cubicBezTo>
                      <a:pt x="443103" y="380619"/>
                      <a:pt x="459740" y="363093"/>
                      <a:pt x="472694" y="342265"/>
                    </a:cubicBezTo>
                  </a:path>
                </a:pathLst>
              </a:custGeom>
              <a:solidFill>
                <a:srgbClr val="FFFFFF"/>
              </a:solidFill>
            </p:spPr>
          </p:sp>
          <p:sp>
            <p:nvSpPr>
              <p:cNvPr id="34" name="Freeform 34"/>
              <p:cNvSpPr/>
              <p:nvPr/>
            </p:nvSpPr>
            <p:spPr>
              <a:xfrm>
                <a:off x="1812671" y="189611"/>
                <a:ext cx="423926" cy="440436"/>
              </a:xfrm>
              <a:custGeom>
                <a:avLst/>
                <a:gdLst/>
                <a:ahLst/>
                <a:cxnLst/>
                <a:rect l="l" t="t" r="r" b="b"/>
                <a:pathLst>
                  <a:path w="423926" h="440436">
                    <a:moveTo>
                      <a:pt x="325882" y="242316"/>
                    </a:moveTo>
                    <a:cubicBezTo>
                      <a:pt x="325882" y="265430"/>
                      <a:pt x="321437" y="285115"/>
                      <a:pt x="312674" y="301625"/>
                    </a:cubicBezTo>
                    <a:cubicBezTo>
                      <a:pt x="303911" y="318135"/>
                      <a:pt x="290957" y="330962"/>
                      <a:pt x="274066" y="339979"/>
                    </a:cubicBezTo>
                    <a:cubicBezTo>
                      <a:pt x="257175" y="348996"/>
                      <a:pt x="236474" y="353568"/>
                      <a:pt x="211836" y="353568"/>
                    </a:cubicBezTo>
                    <a:cubicBezTo>
                      <a:pt x="187706" y="353568"/>
                      <a:pt x="167005" y="348996"/>
                      <a:pt x="149987" y="339979"/>
                    </a:cubicBezTo>
                    <a:cubicBezTo>
                      <a:pt x="132969" y="330962"/>
                      <a:pt x="120015" y="318135"/>
                      <a:pt x="111125" y="301625"/>
                    </a:cubicBezTo>
                    <a:cubicBezTo>
                      <a:pt x="102235" y="285115"/>
                      <a:pt x="97917" y="265430"/>
                      <a:pt x="97917" y="242316"/>
                    </a:cubicBezTo>
                    <a:lnTo>
                      <a:pt x="97917" y="0"/>
                    </a:lnTo>
                    <a:lnTo>
                      <a:pt x="0" y="0"/>
                    </a:lnTo>
                    <a:lnTo>
                      <a:pt x="0" y="247015"/>
                    </a:lnTo>
                    <a:cubicBezTo>
                      <a:pt x="0" y="285750"/>
                      <a:pt x="8890" y="319659"/>
                      <a:pt x="26797" y="348615"/>
                    </a:cubicBezTo>
                    <a:cubicBezTo>
                      <a:pt x="44704" y="377571"/>
                      <a:pt x="69342" y="400177"/>
                      <a:pt x="101092" y="416306"/>
                    </a:cubicBezTo>
                    <a:cubicBezTo>
                      <a:pt x="132842" y="432435"/>
                      <a:pt x="169672" y="440436"/>
                      <a:pt x="211963" y="440436"/>
                    </a:cubicBezTo>
                    <a:cubicBezTo>
                      <a:pt x="254254" y="440436"/>
                      <a:pt x="291211" y="432435"/>
                      <a:pt x="323088" y="416306"/>
                    </a:cubicBezTo>
                    <a:cubicBezTo>
                      <a:pt x="354965" y="400177"/>
                      <a:pt x="379730" y="377571"/>
                      <a:pt x="397383" y="348615"/>
                    </a:cubicBezTo>
                    <a:cubicBezTo>
                      <a:pt x="415036" y="319659"/>
                      <a:pt x="423926" y="285750"/>
                      <a:pt x="423926" y="247015"/>
                    </a:cubicBezTo>
                    <a:lnTo>
                      <a:pt x="423926" y="0"/>
                    </a:lnTo>
                    <a:lnTo>
                      <a:pt x="326009" y="0"/>
                    </a:lnTo>
                    <a:close/>
                  </a:path>
                </a:pathLst>
              </a:custGeom>
              <a:solidFill>
                <a:srgbClr val="FFFFFF"/>
              </a:solidFill>
            </p:spPr>
          </p:sp>
          <p:sp>
            <p:nvSpPr>
              <p:cNvPr id="35" name="Freeform 35"/>
              <p:cNvSpPr/>
              <p:nvPr/>
            </p:nvSpPr>
            <p:spPr>
              <a:xfrm>
                <a:off x="2319274" y="189611"/>
                <a:ext cx="97917" cy="431800"/>
              </a:xfrm>
              <a:custGeom>
                <a:avLst/>
                <a:gdLst/>
                <a:ahLst/>
                <a:cxnLst/>
                <a:rect l="l" t="t" r="r" b="b"/>
                <a:pathLst>
                  <a:path w="97917" h="431800">
                    <a:moveTo>
                      <a:pt x="0" y="431800"/>
                    </a:moveTo>
                    <a:lnTo>
                      <a:pt x="97917" y="431800"/>
                    </a:lnTo>
                    <a:lnTo>
                      <a:pt x="97917" y="0"/>
                    </a:lnTo>
                    <a:lnTo>
                      <a:pt x="0" y="0"/>
                    </a:lnTo>
                    <a:close/>
                  </a:path>
                </a:pathLst>
              </a:custGeom>
              <a:solidFill>
                <a:srgbClr val="FFFFFF"/>
              </a:solidFill>
            </p:spPr>
          </p:sp>
          <p:sp>
            <p:nvSpPr>
              <p:cNvPr id="36" name="Freeform 36"/>
              <p:cNvSpPr/>
              <p:nvPr/>
            </p:nvSpPr>
            <p:spPr>
              <a:xfrm>
                <a:off x="2505329" y="189611"/>
                <a:ext cx="461264" cy="431800"/>
              </a:xfrm>
              <a:custGeom>
                <a:avLst/>
                <a:gdLst/>
                <a:ahLst/>
                <a:cxnLst/>
                <a:rect l="l" t="t" r="r" b="b"/>
                <a:pathLst>
                  <a:path w="461264" h="431800">
                    <a:moveTo>
                      <a:pt x="366141" y="321691"/>
                    </a:moveTo>
                    <a:lnTo>
                      <a:pt x="126619" y="0"/>
                    </a:lnTo>
                    <a:lnTo>
                      <a:pt x="0" y="0"/>
                    </a:lnTo>
                    <a:lnTo>
                      <a:pt x="0" y="431800"/>
                    </a:lnTo>
                    <a:lnTo>
                      <a:pt x="94488" y="431800"/>
                    </a:lnTo>
                    <a:lnTo>
                      <a:pt x="94488" y="104267"/>
                    </a:lnTo>
                    <a:lnTo>
                      <a:pt x="337439" y="431800"/>
                    </a:lnTo>
                    <a:lnTo>
                      <a:pt x="461264" y="431800"/>
                    </a:lnTo>
                    <a:lnTo>
                      <a:pt x="461264" y="0"/>
                    </a:lnTo>
                    <a:lnTo>
                      <a:pt x="366141" y="0"/>
                    </a:lnTo>
                    <a:close/>
                  </a:path>
                </a:pathLst>
              </a:custGeom>
              <a:solidFill>
                <a:srgbClr val="FFFFFF"/>
              </a:solidFill>
            </p:spPr>
          </p:sp>
          <p:sp>
            <p:nvSpPr>
              <p:cNvPr id="37" name="Freeform 37"/>
              <p:cNvSpPr/>
              <p:nvPr/>
            </p:nvSpPr>
            <p:spPr>
              <a:xfrm>
                <a:off x="3012567" y="189611"/>
                <a:ext cx="529844" cy="431800"/>
              </a:xfrm>
              <a:custGeom>
                <a:avLst/>
                <a:gdLst/>
                <a:ahLst/>
                <a:cxnLst/>
                <a:rect l="l" t="t" r="r" b="b"/>
                <a:pathLst>
                  <a:path w="529844" h="431800">
                    <a:moveTo>
                      <a:pt x="180975" y="261366"/>
                    </a:moveTo>
                    <a:lnTo>
                      <a:pt x="264795" y="75438"/>
                    </a:lnTo>
                    <a:lnTo>
                      <a:pt x="348615" y="261366"/>
                    </a:lnTo>
                    <a:close/>
                    <a:moveTo>
                      <a:pt x="202057" y="0"/>
                    </a:moveTo>
                    <a:lnTo>
                      <a:pt x="0" y="431800"/>
                    </a:lnTo>
                    <a:lnTo>
                      <a:pt x="104267" y="431800"/>
                    </a:lnTo>
                    <a:lnTo>
                      <a:pt x="145288" y="340868"/>
                    </a:lnTo>
                    <a:lnTo>
                      <a:pt x="384556" y="340868"/>
                    </a:lnTo>
                    <a:lnTo>
                      <a:pt x="425577" y="431800"/>
                    </a:lnTo>
                    <a:lnTo>
                      <a:pt x="529844" y="431800"/>
                    </a:lnTo>
                    <a:lnTo>
                      <a:pt x="327533" y="0"/>
                    </a:lnTo>
                    <a:close/>
                  </a:path>
                </a:pathLst>
              </a:custGeom>
              <a:solidFill>
                <a:srgbClr val="FFFFFF"/>
              </a:solidFill>
            </p:spPr>
          </p:sp>
          <p:sp>
            <p:nvSpPr>
              <p:cNvPr id="38" name="Freeform 38"/>
              <p:cNvSpPr/>
              <p:nvPr/>
            </p:nvSpPr>
            <p:spPr>
              <a:xfrm>
                <a:off x="3544697" y="180975"/>
                <a:ext cx="431038" cy="449199"/>
              </a:xfrm>
              <a:custGeom>
                <a:avLst/>
                <a:gdLst/>
                <a:ahLst/>
                <a:cxnLst/>
                <a:rect l="l" t="t" r="r" b="b"/>
                <a:pathLst>
                  <a:path w="431038" h="449199">
                    <a:moveTo>
                      <a:pt x="365125" y="207518"/>
                    </a:moveTo>
                    <a:cubicBezTo>
                      <a:pt x="341503" y="198120"/>
                      <a:pt x="309753" y="191262"/>
                      <a:pt x="269875" y="187071"/>
                    </a:cubicBezTo>
                    <a:lnTo>
                      <a:pt x="179451" y="176149"/>
                    </a:lnTo>
                    <a:cubicBezTo>
                      <a:pt x="151765" y="172720"/>
                      <a:pt x="132461" y="167386"/>
                      <a:pt x="121539" y="160274"/>
                    </a:cubicBezTo>
                    <a:cubicBezTo>
                      <a:pt x="110617" y="153162"/>
                      <a:pt x="105156" y="143129"/>
                      <a:pt x="105156" y="130048"/>
                    </a:cubicBezTo>
                    <a:cubicBezTo>
                      <a:pt x="105156" y="113157"/>
                      <a:pt x="114427" y="100076"/>
                      <a:pt x="132842" y="90932"/>
                    </a:cubicBezTo>
                    <a:cubicBezTo>
                      <a:pt x="151256" y="81788"/>
                      <a:pt x="176022" y="77089"/>
                      <a:pt x="207137" y="77089"/>
                    </a:cubicBezTo>
                    <a:cubicBezTo>
                      <a:pt x="229362" y="77089"/>
                      <a:pt x="248793" y="79629"/>
                      <a:pt x="265303" y="84836"/>
                    </a:cubicBezTo>
                    <a:cubicBezTo>
                      <a:pt x="281812" y="90043"/>
                      <a:pt x="294767" y="97282"/>
                      <a:pt x="304165" y="106680"/>
                    </a:cubicBezTo>
                    <a:cubicBezTo>
                      <a:pt x="313562" y="116078"/>
                      <a:pt x="319278" y="127127"/>
                      <a:pt x="321183" y="139827"/>
                    </a:cubicBezTo>
                    <a:lnTo>
                      <a:pt x="420242" y="139827"/>
                    </a:lnTo>
                    <a:cubicBezTo>
                      <a:pt x="418718" y="111760"/>
                      <a:pt x="408685" y="87376"/>
                      <a:pt x="390271" y="66421"/>
                    </a:cubicBezTo>
                    <a:cubicBezTo>
                      <a:pt x="371856" y="45466"/>
                      <a:pt x="347091" y="29210"/>
                      <a:pt x="315975" y="17526"/>
                    </a:cubicBezTo>
                    <a:cubicBezTo>
                      <a:pt x="284860" y="5842"/>
                      <a:pt x="249428" y="0"/>
                      <a:pt x="209422" y="0"/>
                    </a:cubicBezTo>
                    <a:cubicBezTo>
                      <a:pt x="168401" y="0"/>
                      <a:pt x="132714" y="5334"/>
                      <a:pt x="102361" y="15875"/>
                    </a:cubicBezTo>
                    <a:cubicBezTo>
                      <a:pt x="72009" y="26416"/>
                      <a:pt x="48514" y="41656"/>
                      <a:pt x="31877" y="61595"/>
                    </a:cubicBezTo>
                    <a:cubicBezTo>
                      <a:pt x="15240" y="81534"/>
                      <a:pt x="6858" y="105791"/>
                      <a:pt x="6858" y="134112"/>
                    </a:cubicBezTo>
                    <a:cubicBezTo>
                      <a:pt x="6858" y="170180"/>
                      <a:pt x="19430" y="198247"/>
                      <a:pt x="44577" y="218440"/>
                    </a:cubicBezTo>
                    <a:cubicBezTo>
                      <a:pt x="69723" y="238633"/>
                      <a:pt x="110236" y="251714"/>
                      <a:pt x="166370" y="257937"/>
                    </a:cubicBezTo>
                    <a:lnTo>
                      <a:pt x="253365" y="267716"/>
                    </a:lnTo>
                    <a:cubicBezTo>
                      <a:pt x="284099" y="271145"/>
                      <a:pt x="305054" y="276606"/>
                      <a:pt x="316356" y="284099"/>
                    </a:cubicBezTo>
                    <a:cubicBezTo>
                      <a:pt x="327659" y="291592"/>
                      <a:pt x="333374" y="302260"/>
                      <a:pt x="333374" y="316103"/>
                    </a:cubicBezTo>
                    <a:cubicBezTo>
                      <a:pt x="333374" y="333756"/>
                      <a:pt x="323468" y="347472"/>
                      <a:pt x="303656" y="357251"/>
                    </a:cubicBezTo>
                    <a:cubicBezTo>
                      <a:pt x="283845" y="367030"/>
                      <a:pt x="256921" y="371983"/>
                      <a:pt x="222758" y="371983"/>
                    </a:cubicBezTo>
                    <a:cubicBezTo>
                      <a:pt x="199390" y="371983"/>
                      <a:pt x="178689" y="369062"/>
                      <a:pt x="160909" y="363093"/>
                    </a:cubicBezTo>
                    <a:cubicBezTo>
                      <a:pt x="143129" y="357124"/>
                      <a:pt x="128905" y="348742"/>
                      <a:pt x="118364" y="337693"/>
                    </a:cubicBezTo>
                    <a:cubicBezTo>
                      <a:pt x="107822" y="326644"/>
                      <a:pt x="101346" y="313944"/>
                      <a:pt x="99060" y="299466"/>
                    </a:cubicBezTo>
                    <a:lnTo>
                      <a:pt x="0" y="299466"/>
                    </a:lnTo>
                    <a:cubicBezTo>
                      <a:pt x="1524" y="329438"/>
                      <a:pt x="11684" y="355600"/>
                      <a:pt x="30480" y="378079"/>
                    </a:cubicBezTo>
                    <a:cubicBezTo>
                      <a:pt x="49275" y="400558"/>
                      <a:pt x="75057" y="417957"/>
                      <a:pt x="107569" y="430530"/>
                    </a:cubicBezTo>
                    <a:cubicBezTo>
                      <a:pt x="140081" y="443103"/>
                      <a:pt x="178054" y="449199"/>
                      <a:pt x="220980" y="449199"/>
                    </a:cubicBezTo>
                    <a:cubicBezTo>
                      <a:pt x="263144" y="449199"/>
                      <a:pt x="300101" y="443230"/>
                      <a:pt x="331470" y="431292"/>
                    </a:cubicBezTo>
                    <a:cubicBezTo>
                      <a:pt x="362839" y="419354"/>
                      <a:pt x="387350" y="402590"/>
                      <a:pt x="404876" y="380873"/>
                    </a:cubicBezTo>
                    <a:cubicBezTo>
                      <a:pt x="422402" y="359156"/>
                      <a:pt x="431038" y="334010"/>
                      <a:pt x="431038" y="305181"/>
                    </a:cubicBezTo>
                    <a:cubicBezTo>
                      <a:pt x="431038" y="280924"/>
                      <a:pt x="425958" y="260985"/>
                      <a:pt x="415798" y="245237"/>
                    </a:cubicBezTo>
                    <a:cubicBezTo>
                      <a:pt x="405637" y="229489"/>
                      <a:pt x="388747" y="216916"/>
                      <a:pt x="365125" y="207518"/>
                    </a:cubicBezTo>
                  </a:path>
                </a:pathLst>
              </a:custGeom>
              <a:solidFill>
                <a:srgbClr val="FFFFFF"/>
              </a:solidFill>
            </p:spPr>
          </p:sp>
        </p:grpSp>
        <p:grpSp>
          <p:nvGrpSpPr>
            <p:cNvPr id="39" name="Group 39"/>
            <p:cNvGrpSpPr>
              <a:grpSpLocks noChangeAspect="1"/>
            </p:cNvGrpSpPr>
            <p:nvPr/>
          </p:nvGrpSpPr>
          <p:grpSpPr>
            <a:xfrm>
              <a:off x="3713089" y="1325445"/>
              <a:ext cx="773378" cy="213520"/>
              <a:chOff x="0" y="0"/>
              <a:chExt cx="2024113" cy="558825"/>
            </a:xfrm>
          </p:grpSpPr>
          <p:sp>
            <p:nvSpPr>
              <p:cNvPr id="40" name="Freeform 40"/>
              <p:cNvSpPr/>
              <p:nvPr/>
            </p:nvSpPr>
            <p:spPr>
              <a:xfrm>
                <a:off x="63500" y="63500"/>
                <a:ext cx="401320" cy="431800"/>
              </a:xfrm>
              <a:custGeom>
                <a:avLst/>
                <a:gdLst/>
                <a:ahLst/>
                <a:cxnLst/>
                <a:rect l="l" t="t" r="r" b="b"/>
                <a:pathLst>
                  <a:path w="401320" h="431800">
                    <a:moveTo>
                      <a:pt x="283591" y="188341"/>
                    </a:moveTo>
                    <a:cubicBezTo>
                      <a:pt x="270764" y="199517"/>
                      <a:pt x="252984" y="205105"/>
                      <a:pt x="230378" y="205105"/>
                    </a:cubicBezTo>
                    <a:lnTo>
                      <a:pt x="97917" y="205105"/>
                    </a:lnTo>
                    <a:lnTo>
                      <a:pt x="97917" y="80645"/>
                    </a:lnTo>
                    <a:lnTo>
                      <a:pt x="230378" y="80645"/>
                    </a:lnTo>
                    <a:cubicBezTo>
                      <a:pt x="252984" y="80645"/>
                      <a:pt x="270764" y="86106"/>
                      <a:pt x="283591" y="97028"/>
                    </a:cubicBezTo>
                    <a:cubicBezTo>
                      <a:pt x="296418" y="107950"/>
                      <a:pt x="302895" y="123190"/>
                      <a:pt x="302895" y="142748"/>
                    </a:cubicBezTo>
                    <a:cubicBezTo>
                      <a:pt x="302895" y="161925"/>
                      <a:pt x="296418" y="177038"/>
                      <a:pt x="283591" y="188214"/>
                    </a:cubicBezTo>
                    <a:moveTo>
                      <a:pt x="401320" y="142748"/>
                    </a:moveTo>
                    <a:cubicBezTo>
                      <a:pt x="401320" y="114300"/>
                      <a:pt x="394716" y="89408"/>
                      <a:pt x="381508" y="67945"/>
                    </a:cubicBezTo>
                    <a:cubicBezTo>
                      <a:pt x="368300" y="46482"/>
                      <a:pt x="349123" y="29718"/>
                      <a:pt x="324231" y="17907"/>
                    </a:cubicBezTo>
                    <a:cubicBezTo>
                      <a:pt x="299339" y="6096"/>
                      <a:pt x="269621" y="0"/>
                      <a:pt x="235458" y="0"/>
                    </a:cubicBezTo>
                    <a:lnTo>
                      <a:pt x="0" y="0"/>
                    </a:lnTo>
                    <a:lnTo>
                      <a:pt x="0" y="431800"/>
                    </a:lnTo>
                    <a:lnTo>
                      <a:pt x="97917" y="431800"/>
                    </a:lnTo>
                    <a:lnTo>
                      <a:pt x="97917" y="285623"/>
                    </a:lnTo>
                    <a:lnTo>
                      <a:pt x="235458" y="285623"/>
                    </a:lnTo>
                    <a:cubicBezTo>
                      <a:pt x="269621" y="285623"/>
                      <a:pt x="299212" y="279527"/>
                      <a:pt x="324104" y="267462"/>
                    </a:cubicBezTo>
                    <a:cubicBezTo>
                      <a:pt x="348996" y="255397"/>
                      <a:pt x="368173" y="238633"/>
                      <a:pt x="381381" y="217424"/>
                    </a:cubicBezTo>
                    <a:cubicBezTo>
                      <a:pt x="394589" y="196215"/>
                      <a:pt x="401193" y="171323"/>
                      <a:pt x="401193" y="142875"/>
                    </a:cubicBezTo>
                  </a:path>
                </a:pathLst>
              </a:custGeom>
              <a:solidFill>
                <a:srgbClr val="FFFFFF"/>
              </a:solidFill>
            </p:spPr>
          </p:sp>
          <p:sp>
            <p:nvSpPr>
              <p:cNvPr id="41" name="Freeform 41"/>
              <p:cNvSpPr/>
              <p:nvPr/>
            </p:nvSpPr>
            <p:spPr>
              <a:xfrm>
                <a:off x="427990" y="63500"/>
                <a:ext cx="529717" cy="431800"/>
              </a:xfrm>
              <a:custGeom>
                <a:avLst/>
                <a:gdLst/>
                <a:ahLst/>
                <a:cxnLst/>
                <a:rect l="l" t="t" r="r" b="b"/>
                <a:pathLst>
                  <a:path w="529717" h="431800">
                    <a:moveTo>
                      <a:pt x="180975" y="261366"/>
                    </a:moveTo>
                    <a:lnTo>
                      <a:pt x="264795" y="75438"/>
                    </a:lnTo>
                    <a:lnTo>
                      <a:pt x="348615" y="261366"/>
                    </a:lnTo>
                    <a:close/>
                    <a:moveTo>
                      <a:pt x="202057" y="0"/>
                    </a:moveTo>
                    <a:lnTo>
                      <a:pt x="0" y="431800"/>
                    </a:lnTo>
                    <a:lnTo>
                      <a:pt x="104140" y="431800"/>
                    </a:lnTo>
                    <a:lnTo>
                      <a:pt x="145161" y="340868"/>
                    </a:lnTo>
                    <a:lnTo>
                      <a:pt x="384429" y="340868"/>
                    </a:lnTo>
                    <a:lnTo>
                      <a:pt x="425450" y="431800"/>
                    </a:lnTo>
                    <a:lnTo>
                      <a:pt x="529717" y="431800"/>
                    </a:lnTo>
                    <a:lnTo>
                      <a:pt x="327533" y="0"/>
                    </a:lnTo>
                    <a:close/>
                  </a:path>
                </a:pathLst>
              </a:custGeom>
              <a:solidFill>
                <a:srgbClr val="FFFFFF"/>
              </a:solidFill>
            </p:spPr>
          </p:sp>
          <p:sp>
            <p:nvSpPr>
              <p:cNvPr id="42" name="Freeform 42"/>
              <p:cNvSpPr/>
              <p:nvPr/>
            </p:nvSpPr>
            <p:spPr>
              <a:xfrm>
                <a:off x="1004316" y="63500"/>
                <a:ext cx="417322" cy="431800"/>
              </a:xfrm>
              <a:custGeom>
                <a:avLst/>
                <a:gdLst/>
                <a:ahLst/>
                <a:cxnLst/>
                <a:rect l="l" t="t" r="r" b="b"/>
                <a:pathLst>
                  <a:path w="417322" h="431800">
                    <a:moveTo>
                      <a:pt x="97790" y="77216"/>
                    </a:moveTo>
                    <a:lnTo>
                      <a:pt x="234315" y="77216"/>
                    </a:lnTo>
                    <a:cubicBezTo>
                      <a:pt x="256159" y="77216"/>
                      <a:pt x="273558" y="82169"/>
                      <a:pt x="286385" y="92202"/>
                    </a:cubicBezTo>
                    <a:cubicBezTo>
                      <a:pt x="299212" y="102235"/>
                      <a:pt x="305689" y="116205"/>
                      <a:pt x="305689" y="134239"/>
                    </a:cubicBezTo>
                    <a:cubicBezTo>
                      <a:pt x="305689" y="152273"/>
                      <a:pt x="299212" y="166370"/>
                      <a:pt x="286385" y="176530"/>
                    </a:cubicBezTo>
                    <a:cubicBezTo>
                      <a:pt x="273558" y="186690"/>
                      <a:pt x="256159" y="191770"/>
                      <a:pt x="234315" y="191770"/>
                    </a:cubicBezTo>
                    <a:lnTo>
                      <a:pt x="97790" y="191770"/>
                    </a:lnTo>
                    <a:close/>
                    <a:moveTo>
                      <a:pt x="328676" y="250825"/>
                    </a:moveTo>
                    <a:cubicBezTo>
                      <a:pt x="352425" y="239522"/>
                      <a:pt x="371094" y="223901"/>
                      <a:pt x="384556" y="203962"/>
                    </a:cubicBezTo>
                    <a:cubicBezTo>
                      <a:pt x="398018" y="184023"/>
                      <a:pt x="404749" y="160782"/>
                      <a:pt x="404749" y="134239"/>
                    </a:cubicBezTo>
                    <a:cubicBezTo>
                      <a:pt x="404749" y="107442"/>
                      <a:pt x="398018" y="83947"/>
                      <a:pt x="384556" y="64008"/>
                    </a:cubicBezTo>
                    <a:cubicBezTo>
                      <a:pt x="371094" y="44069"/>
                      <a:pt x="352425" y="28448"/>
                      <a:pt x="328676" y="17145"/>
                    </a:cubicBezTo>
                    <a:cubicBezTo>
                      <a:pt x="304927" y="5842"/>
                      <a:pt x="277241" y="0"/>
                      <a:pt x="245872" y="0"/>
                    </a:cubicBezTo>
                    <a:lnTo>
                      <a:pt x="0" y="0"/>
                    </a:lnTo>
                    <a:lnTo>
                      <a:pt x="0" y="431800"/>
                    </a:lnTo>
                    <a:lnTo>
                      <a:pt x="97917" y="431800"/>
                    </a:lnTo>
                    <a:lnTo>
                      <a:pt x="97917" y="267716"/>
                    </a:lnTo>
                    <a:lnTo>
                      <a:pt x="172974" y="267716"/>
                    </a:lnTo>
                    <a:lnTo>
                      <a:pt x="302768" y="431800"/>
                    </a:lnTo>
                    <a:lnTo>
                      <a:pt x="417322" y="431800"/>
                    </a:lnTo>
                    <a:lnTo>
                      <a:pt x="282575" y="264541"/>
                    </a:lnTo>
                    <a:cubicBezTo>
                      <a:pt x="299212" y="261747"/>
                      <a:pt x="314706" y="257302"/>
                      <a:pt x="328803" y="250698"/>
                    </a:cubicBezTo>
                  </a:path>
                </a:pathLst>
              </a:custGeom>
              <a:solidFill>
                <a:srgbClr val="FFFFFF"/>
              </a:solidFill>
            </p:spPr>
          </p:sp>
          <p:sp>
            <p:nvSpPr>
              <p:cNvPr id="43" name="Freeform 43"/>
              <p:cNvSpPr/>
              <p:nvPr/>
            </p:nvSpPr>
            <p:spPr>
              <a:xfrm>
                <a:off x="1430909" y="63500"/>
                <a:ext cx="529717" cy="431800"/>
              </a:xfrm>
              <a:custGeom>
                <a:avLst/>
                <a:gdLst/>
                <a:ahLst/>
                <a:cxnLst/>
                <a:rect l="l" t="t" r="r" b="b"/>
                <a:pathLst>
                  <a:path w="529717" h="431800">
                    <a:moveTo>
                      <a:pt x="181102" y="261366"/>
                    </a:moveTo>
                    <a:lnTo>
                      <a:pt x="264922" y="75438"/>
                    </a:lnTo>
                    <a:lnTo>
                      <a:pt x="348742" y="261366"/>
                    </a:lnTo>
                    <a:close/>
                    <a:moveTo>
                      <a:pt x="202057" y="0"/>
                    </a:moveTo>
                    <a:lnTo>
                      <a:pt x="0" y="431800"/>
                    </a:lnTo>
                    <a:lnTo>
                      <a:pt x="104267" y="431800"/>
                    </a:lnTo>
                    <a:lnTo>
                      <a:pt x="145288" y="340868"/>
                    </a:lnTo>
                    <a:lnTo>
                      <a:pt x="384556" y="340868"/>
                    </a:lnTo>
                    <a:lnTo>
                      <a:pt x="425450" y="431800"/>
                    </a:lnTo>
                    <a:lnTo>
                      <a:pt x="529717" y="431800"/>
                    </a:lnTo>
                    <a:lnTo>
                      <a:pt x="327660" y="0"/>
                    </a:lnTo>
                    <a:close/>
                  </a:path>
                </a:pathLst>
              </a:custGeom>
              <a:solidFill>
                <a:srgbClr val="FFFFFF"/>
              </a:solidFill>
            </p:spPr>
          </p:sp>
        </p:grpSp>
        <p:grpSp>
          <p:nvGrpSpPr>
            <p:cNvPr id="44" name="Group 44"/>
            <p:cNvGrpSpPr>
              <a:grpSpLocks noChangeAspect="1"/>
            </p:cNvGrpSpPr>
            <p:nvPr/>
          </p:nvGrpSpPr>
          <p:grpSpPr>
            <a:xfrm>
              <a:off x="3399698" y="48542"/>
              <a:ext cx="1159250" cy="1147979"/>
              <a:chOff x="0" y="0"/>
              <a:chExt cx="3034030" cy="3004528"/>
            </a:xfrm>
          </p:grpSpPr>
          <p:sp>
            <p:nvSpPr>
              <p:cNvPr id="45" name="Freeform 45"/>
              <p:cNvSpPr/>
              <p:nvPr/>
            </p:nvSpPr>
            <p:spPr>
              <a:xfrm>
                <a:off x="0" y="0"/>
                <a:ext cx="3034030" cy="3004566"/>
              </a:xfrm>
              <a:custGeom>
                <a:avLst/>
                <a:gdLst/>
                <a:ahLst/>
                <a:cxnLst/>
                <a:rect l="l" t="t" r="r" b="b"/>
                <a:pathLst>
                  <a:path w="3034030" h="3004566">
                    <a:moveTo>
                      <a:pt x="830580" y="617220"/>
                    </a:moveTo>
                    <a:lnTo>
                      <a:pt x="1667891" y="617220"/>
                    </a:lnTo>
                    <a:cubicBezTo>
                      <a:pt x="1801749" y="617220"/>
                      <a:pt x="1906143" y="646684"/>
                      <a:pt x="1981073" y="708025"/>
                    </a:cubicBezTo>
                    <a:cubicBezTo>
                      <a:pt x="2056003" y="767080"/>
                      <a:pt x="2092325" y="853313"/>
                      <a:pt x="2092325" y="966724"/>
                    </a:cubicBezTo>
                    <a:cubicBezTo>
                      <a:pt x="2092325" y="1075690"/>
                      <a:pt x="2053717" y="1161923"/>
                      <a:pt x="1981073" y="1223137"/>
                    </a:cubicBezTo>
                    <a:cubicBezTo>
                      <a:pt x="1906143" y="1284351"/>
                      <a:pt x="1801749" y="1316228"/>
                      <a:pt x="1667891" y="1316228"/>
                    </a:cubicBezTo>
                    <a:lnTo>
                      <a:pt x="830580" y="1316228"/>
                    </a:lnTo>
                    <a:close/>
                    <a:moveTo>
                      <a:pt x="2385060" y="1801749"/>
                    </a:moveTo>
                    <a:cubicBezTo>
                      <a:pt x="2555240" y="1722374"/>
                      <a:pt x="2689098" y="1608836"/>
                      <a:pt x="2786761" y="1465834"/>
                    </a:cubicBezTo>
                    <a:cubicBezTo>
                      <a:pt x="2884424" y="1322832"/>
                      <a:pt x="2932049" y="1154938"/>
                      <a:pt x="2932049" y="964311"/>
                    </a:cubicBezTo>
                    <a:cubicBezTo>
                      <a:pt x="2932049" y="769112"/>
                      <a:pt x="2884424" y="601218"/>
                      <a:pt x="2786761" y="458216"/>
                    </a:cubicBezTo>
                    <a:cubicBezTo>
                      <a:pt x="2691384" y="315214"/>
                      <a:pt x="2557526" y="204089"/>
                      <a:pt x="2385060" y="122301"/>
                    </a:cubicBezTo>
                    <a:cubicBezTo>
                      <a:pt x="2214880" y="40894"/>
                      <a:pt x="2012823" y="0"/>
                      <a:pt x="1783715" y="0"/>
                    </a:cubicBezTo>
                    <a:lnTo>
                      <a:pt x="0" y="0"/>
                    </a:lnTo>
                    <a:lnTo>
                      <a:pt x="0" y="3004566"/>
                    </a:lnTo>
                    <a:lnTo>
                      <a:pt x="828294" y="3004566"/>
                    </a:lnTo>
                    <a:lnTo>
                      <a:pt x="828294" y="1922018"/>
                    </a:lnTo>
                    <a:lnTo>
                      <a:pt x="1264031" y="1922018"/>
                    </a:lnTo>
                    <a:lnTo>
                      <a:pt x="2071878" y="3004439"/>
                    </a:lnTo>
                    <a:lnTo>
                      <a:pt x="3034030" y="3004439"/>
                    </a:lnTo>
                    <a:lnTo>
                      <a:pt x="2171700" y="1878965"/>
                    </a:lnTo>
                    <a:cubicBezTo>
                      <a:pt x="2246630" y="1858518"/>
                      <a:pt x="2316988" y="1833626"/>
                      <a:pt x="2385060" y="1801876"/>
                    </a:cubicBezTo>
                  </a:path>
                </a:pathLst>
              </a:custGeom>
              <a:solidFill>
                <a:srgbClr val="FFFFFF"/>
              </a:solidFill>
            </p:spPr>
          </p:sp>
        </p:grpSp>
        <p:grpSp>
          <p:nvGrpSpPr>
            <p:cNvPr id="46" name="Group 46"/>
            <p:cNvGrpSpPr>
              <a:grpSpLocks noChangeAspect="1"/>
            </p:cNvGrpSpPr>
            <p:nvPr/>
          </p:nvGrpSpPr>
          <p:grpSpPr>
            <a:xfrm>
              <a:off x="4701141" y="48542"/>
              <a:ext cx="316474" cy="1147979"/>
              <a:chOff x="0" y="0"/>
              <a:chExt cx="828281" cy="3004528"/>
            </a:xfrm>
          </p:grpSpPr>
          <p:sp>
            <p:nvSpPr>
              <p:cNvPr id="47" name="Freeform 47"/>
              <p:cNvSpPr/>
              <p:nvPr/>
            </p:nvSpPr>
            <p:spPr>
              <a:xfrm>
                <a:off x="0" y="0"/>
                <a:ext cx="828294" cy="3004566"/>
              </a:xfrm>
              <a:custGeom>
                <a:avLst/>
                <a:gdLst/>
                <a:ahLst/>
                <a:cxnLst/>
                <a:rect l="l" t="t" r="r" b="b"/>
                <a:pathLst>
                  <a:path w="828294" h="3004566">
                    <a:moveTo>
                      <a:pt x="0" y="0"/>
                    </a:moveTo>
                    <a:lnTo>
                      <a:pt x="828294" y="0"/>
                    </a:lnTo>
                    <a:lnTo>
                      <a:pt x="828294" y="3004566"/>
                    </a:lnTo>
                    <a:lnTo>
                      <a:pt x="0" y="3004566"/>
                    </a:lnTo>
                    <a:close/>
                  </a:path>
                </a:pathLst>
              </a:custGeom>
              <a:solidFill>
                <a:srgbClr val="FFFFFF"/>
              </a:solidFill>
            </p:spPr>
          </p:sp>
        </p:grpSp>
        <p:grpSp>
          <p:nvGrpSpPr>
            <p:cNvPr id="48" name="Group 48"/>
            <p:cNvGrpSpPr>
              <a:grpSpLocks noChangeAspect="1"/>
            </p:cNvGrpSpPr>
            <p:nvPr/>
          </p:nvGrpSpPr>
          <p:grpSpPr>
            <a:xfrm>
              <a:off x="4496024" y="1322151"/>
              <a:ext cx="966533" cy="220118"/>
              <a:chOff x="0" y="0"/>
              <a:chExt cx="2529637" cy="576097"/>
            </a:xfrm>
          </p:grpSpPr>
          <p:sp>
            <p:nvSpPr>
              <p:cNvPr id="49" name="Freeform 49"/>
              <p:cNvSpPr/>
              <p:nvPr/>
            </p:nvSpPr>
            <p:spPr>
              <a:xfrm>
                <a:off x="63500" y="63500"/>
                <a:ext cx="488315" cy="449072"/>
              </a:xfrm>
              <a:custGeom>
                <a:avLst/>
                <a:gdLst/>
                <a:ahLst/>
                <a:cxnLst/>
                <a:rect l="l" t="t" r="r" b="b"/>
                <a:pathLst>
                  <a:path w="488315" h="449072">
                    <a:moveTo>
                      <a:pt x="167894" y="102235"/>
                    </a:moveTo>
                    <a:cubicBezTo>
                      <a:pt x="189992" y="90932"/>
                      <a:pt x="216154" y="85217"/>
                      <a:pt x="246507" y="85217"/>
                    </a:cubicBezTo>
                    <a:cubicBezTo>
                      <a:pt x="273050" y="85217"/>
                      <a:pt x="296164" y="89281"/>
                      <a:pt x="316230" y="97282"/>
                    </a:cubicBezTo>
                    <a:cubicBezTo>
                      <a:pt x="336296" y="105283"/>
                      <a:pt x="352425" y="116840"/>
                      <a:pt x="365125" y="131572"/>
                    </a:cubicBezTo>
                    <a:cubicBezTo>
                      <a:pt x="377825" y="146304"/>
                      <a:pt x="386080" y="163957"/>
                      <a:pt x="389890" y="184277"/>
                    </a:cubicBezTo>
                    <a:lnTo>
                      <a:pt x="488315" y="184277"/>
                    </a:lnTo>
                    <a:cubicBezTo>
                      <a:pt x="484124" y="147447"/>
                      <a:pt x="471297" y="115189"/>
                      <a:pt x="449961" y="87503"/>
                    </a:cubicBezTo>
                    <a:cubicBezTo>
                      <a:pt x="428625" y="59817"/>
                      <a:pt x="400685" y="38354"/>
                      <a:pt x="365887" y="22987"/>
                    </a:cubicBezTo>
                    <a:cubicBezTo>
                      <a:pt x="331089" y="7620"/>
                      <a:pt x="291592" y="0"/>
                      <a:pt x="247015" y="0"/>
                    </a:cubicBezTo>
                    <a:cubicBezTo>
                      <a:pt x="197866" y="0"/>
                      <a:pt x="154813" y="9398"/>
                      <a:pt x="117729" y="28194"/>
                    </a:cubicBezTo>
                    <a:cubicBezTo>
                      <a:pt x="80645" y="46990"/>
                      <a:pt x="51816" y="73152"/>
                      <a:pt x="31115" y="106807"/>
                    </a:cubicBezTo>
                    <a:cubicBezTo>
                      <a:pt x="10414" y="140462"/>
                      <a:pt x="0" y="179578"/>
                      <a:pt x="0" y="224536"/>
                    </a:cubicBezTo>
                    <a:cubicBezTo>
                      <a:pt x="0" y="269494"/>
                      <a:pt x="10414" y="308737"/>
                      <a:pt x="31115" y="342265"/>
                    </a:cubicBezTo>
                    <a:cubicBezTo>
                      <a:pt x="51816" y="375793"/>
                      <a:pt x="80772" y="402082"/>
                      <a:pt x="117729" y="420878"/>
                    </a:cubicBezTo>
                    <a:cubicBezTo>
                      <a:pt x="154686" y="439674"/>
                      <a:pt x="197866" y="449072"/>
                      <a:pt x="247015" y="449072"/>
                    </a:cubicBezTo>
                    <a:cubicBezTo>
                      <a:pt x="291592" y="449072"/>
                      <a:pt x="331216" y="441325"/>
                      <a:pt x="365887" y="425958"/>
                    </a:cubicBezTo>
                    <a:cubicBezTo>
                      <a:pt x="400558" y="410591"/>
                      <a:pt x="428625" y="389001"/>
                      <a:pt x="449961" y="361188"/>
                    </a:cubicBezTo>
                    <a:cubicBezTo>
                      <a:pt x="471297" y="333375"/>
                      <a:pt x="483997" y="301244"/>
                      <a:pt x="488315" y="264795"/>
                    </a:cubicBezTo>
                    <a:lnTo>
                      <a:pt x="389763" y="264795"/>
                    </a:lnTo>
                    <a:cubicBezTo>
                      <a:pt x="385953" y="285496"/>
                      <a:pt x="377698" y="303276"/>
                      <a:pt x="364998" y="318008"/>
                    </a:cubicBezTo>
                    <a:cubicBezTo>
                      <a:pt x="352298" y="332740"/>
                      <a:pt x="336042" y="344170"/>
                      <a:pt x="316103" y="352044"/>
                    </a:cubicBezTo>
                    <a:cubicBezTo>
                      <a:pt x="296164" y="359918"/>
                      <a:pt x="272923" y="363855"/>
                      <a:pt x="246380" y="363855"/>
                    </a:cubicBezTo>
                    <a:cubicBezTo>
                      <a:pt x="216027" y="363855"/>
                      <a:pt x="189865" y="358140"/>
                      <a:pt x="167767" y="346837"/>
                    </a:cubicBezTo>
                    <a:cubicBezTo>
                      <a:pt x="145669" y="335534"/>
                      <a:pt x="128651" y="319405"/>
                      <a:pt x="116840" y="298450"/>
                    </a:cubicBezTo>
                    <a:cubicBezTo>
                      <a:pt x="105029" y="277495"/>
                      <a:pt x="98933" y="252857"/>
                      <a:pt x="98933" y="224409"/>
                    </a:cubicBezTo>
                    <a:cubicBezTo>
                      <a:pt x="98933" y="195961"/>
                      <a:pt x="104902" y="171323"/>
                      <a:pt x="116840" y="150368"/>
                    </a:cubicBezTo>
                    <a:cubicBezTo>
                      <a:pt x="128778" y="129413"/>
                      <a:pt x="145669" y="113284"/>
                      <a:pt x="167767" y="101981"/>
                    </a:cubicBezTo>
                  </a:path>
                </a:pathLst>
              </a:custGeom>
              <a:solidFill>
                <a:srgbClr val="FFFFFF"/>
              </a:solidFill>
            </p:spPr>
          </p:sp>
          <p:sp>
            <p:nvSpPr>
              <p:cNvPr id="50" name="Freeform 50"/>
              <p:cNvSpPr/>
              <p:nvPr/>
            </p:nvSpPr>
            <p:spPr>
              <a:xfrm>
                <a:off x="594487" y="63500"/>
                <a:ext cx="504190" cy="449072"/>
              </a:xfrm>
              <a:custGeom>
                <a:avLst/>
                <a:gdLst/>
                <a:ahLst/>
                <a:cxnLst/>
                <a:rect l="l" t="t" r="r" b="b"/>
                <a:pathLst>
                  <a:path w="504190" h="449072">
                    <a:moveTo>
                      <a:pt x="386461" y="297688"/>
                    </a:moveTo>
                    <a:cubicBezTo>
                      <a:pt x="374015" y="318389"/>
                      <a:pt x="356362" y="334391"/>
                      <a:pt x="333502" y="345440"/>
                    </a:cubicBezTo>
                    <a:cubicBezTo>
                      <a:pt x="310642" y="356489"/>
                      <a:pt x="283464" y="362204"/>
                      <a:pt x="251968" y="362204"/>
                    </a:cubicBezTo>
                    <a:cubicBezTo>
                      <a:pt x="220853" y="362204"/>
                      <a:pt x="193802" y="356616"/>
                      <a:pt x="170815" y="345440"/>
                    </a:cubicBezTo>
                    <a:cubicBezTo>
                      <a:pt x="147828" y="334264"/>
                      <a:pt x="130048" y="318389"/>
                      <a:pt x="117475" y="297688"/>
                    </a:cubicBezTo>
                    <a:cubicBezTo>
                      <a:pt x="104902" y="276987"/>
                      <a:pt x="98806" y="252603"/>
                      <a:pt x="98806" y="224536"/>
                    </a:cubicBezTo>
                    <a:cubicBezTo>
                      <a:pt x="98806" y="196469"/>
                      <a:pt x="105029" y="172085"/>
                      <a:pt x="117475" y="151384"/>
                    </a:cubicBezTo>
                    <a:cubicBezTo>
                      <a:pt x="129921" y="130683"/>
                      <a:pt x="147701" y="114681"/>
                      <a:pt x="170815" y="103632"/>
                    </a:cubicBezTo>
                    <a:cubicBezTo>
                      <a:pt x="193929" y="92583"/>
                      <a:pt x="220853" y="86995"/>
                      <a:pt x="251968" y="86995"/>
                    </a:cubicBezTo>
                    <a:cubicBezTo>
                      <a:pt x="283464" y="86995"/>
                      <a:pt x="310642" y="92583"/>
                      <a:pt x="333502" y="103632"/>
                    </a:cubicBezTo>
                    <a:cubicBezTo>
                      <a:pt x="356362" y="114681"/>
                      <a:pt x="374015" y="130683"/>
                      <a:pt x="386461" y="151384"/>
                    </a:cubicBezTo>
                    <a:cubicBezTo>
                      <a:pt x="398907" y="172085"/>
                      <a:pt x="405130" y="196469"/>
                      <a:pt x="405130" y="224536"/>
                    </a:cubicBezTo>
                    <a:cubicBezTo>
                      <a:pt x="405130" y="252603"/>
                      <a:pt x="398907" y="276860"/>
                      <a:pt x="386461" y="297688"/>
                    </a:cubicBezTo>
                    <a:moveTo>
                      <a:pt x="384175" y="28194"/>
                    </a:moveTo>
                    <a:cubicBezTo>
                      <a:pt x="346329" y="9398"/>
                      <a:pt x="302260" y="0"/>
                      <a:pt x="252095" y="0"/>
                    </a:cubicBezTo>
                    <a:cubicBezTo>
                      <a:pt x="201930" y="0"/>
                      <a:pt x="157734" y="9398"/>
                      <a:pt x="120015" y="28194"/>
                    </a:cubicBezTo>
                    <a:cubicBezTo>
                      <a:pt x="82296" y="46990"/>
                      <a:pt x="52705" y="73152"/>
                      <a:pt x="31623" y="106807"/>
                    </a:cubicBezTo>
                    <a:cubicBezTo>
                      <a:pt x="10541" y="140462"/>
                      <a:pt x="0" y="179705"/>
                      <a:pt x="0" y="224536"/>
                    </a:cubicBezTo>
                    <a:cubicBezTo>
                      <a:pt x="0" y="269367"/>
                      <a:pt x="10541" y="308737"/>
                      <a:pt x="31623" y="342265"/>
                    </a:cubicBezTo>
                    <a:cubicBezTo>
                      <a:pt x="52705" y="375793"/>
                      <a:pt x="82169" y="402082"/>
                      <a:pt x="120015" y="420878"/>
                    </a:cubicBezTo>
                    <a:cubicBezTo>
                      <a:pt x="157861" y="439674"/>
                      <a:pt x="201930" y="449072"/>
                      <a:pt x="252095" y="449072"/>
                    </a:cubicBezTo>
                    <a:cubicBezTo>
                      <a:pt x="302260" y="449072"/>
                      <a:pt x="346456" y="439674"/>
                      <a:pt x="384175" y="420878"/>
                    </a:cubicBezTo>
                    <a:cubicBezTo>
                      <a:pt x="421894" y="402082"/>
                      <a:pt x="451485" y="375920"/>
                      <a:pt x="472567" y="342265"/>
                    </a:cubicBezTo>
                    <a:cubicBezTo>
                      <a:pt x="493649" y="308610"/>
                      <a:pt x="504190" y="269494"/>
                      <a:pt x="504190" y="224536"/>
                    </a:cubicBezTo>
                    <a:cubicBezTo>
                      <a:pt x="504190" y="179578"/>
                      <a:pt x="493649" y="140335"/>
                      <a:pt x="472567" y="106807"/>
                    </a:cubicBezTo>
                    <a:cubicBezTo>
                      <a:pt x="451485" y="73279"/>
                      <a:pt x="422021" y="46990"/>
                      <a:pt x="384175" y="28194"/>
                    </a:cubicBezTo>
                  </a:path>
                </a:pathLst>
              </a:custGeom>
              <a:solidFill>
                <a:srgbClr val="FFFFFF"/>
              </a:solidFill>
            </p:spPr>
          </p:sp>
          <p:sp>
            <p:nvSpPr>
              <p:cNvPr id="51" name="Freeform 51"/>
              <p:cNvSpPr/>
              <p:nvPr/>
            </p:nvSpPr>
            <p:spPr>
              <a:xfrm>
                <a:off x="1166114" y="72136"/>
                <a:ext cx="417449" cy="431800"/>
              </a:xfrm>
              <a:custGeom>
                <a:avLst/>
                <a:gdLst/>
                <a:ahLst/>
                <a:cxnLst/>
                <a:rect l="l" t="t" r="r" b="b"/>
                <a:pathLst>
                  <a:path w="417449" h="431800">
                    <a:moveTo>
                      <a:pt x="97790" y="77089"/>
                    </a:moveTo>
                    <a:lnTo>
                      <a:pt x="234188" y="77089"/>
                    </a:lnTo>
                    <a:cubicBezTo>
                      <a:pt x="256032" y="77089"/>
                      <a:pt x="273431" y="82042"/>
                      <a:pt x="286258" y="92075"/>
                    </a:cubicBezTo>
                    <a:cubicBezTo>
                      <a:pt x="299085" y="102108"/>
                      <a:pt x="305562" y="116078"/>
                      <a:pt x="305562" y="134112"/>
                    </a:cubicBezTo>
                    <a:cubicBezTo>
                      <a:pt x="305562" y="152146"/>
                      <a:pt x="299085" y="166243"/>
                      <a:pt x="286258" y="176403"/>
                    </a:cubicBezTo>
                    <a:cubicBezTo>
                      <a:pt x="273431" y="186563"/>
                      <a:pt x="256032" y="191643"/>
                      <a:pt x="234188" y="191643"/>
                    </a:cubicBezTo>
                    <a:lnTo>
                      <a:pt x="97790" y="191643"/>
                    </a:lnTo>
                    <a:close/>
                    <a:moveTo>
                      <a:pt x="328676" y="250698"/>
                    </a:moveTo>
                    <a:cubicBezTo>
                      <a:pt x="352425" y="239395"/>
                      <a:pt x="371094" y="223774"/>
                      <a:pt x="384556" y="203835"/>
                    </a:cubicBezTo>
                    <a:cubicBezTo>
                      <a:pt x="398018" y="183896"/>
                      <a:pt x="404749" y="160655"/>
                      <a:pt x="404749" y="134112"/>
                    </a:cubicBezTo>
                    <a:cubicBezTo>
                      <a:pt x="404749" y="107315"/>
                      <a:pt x="398018" y="83820"/>
                      <a:pt x="384556" y="63881"/>
                    </a:cubicBezTo>
                    <a:cubicBezTo>
                      <a:pt x="371094" y="43942"/>
                      <a:pt x="352425" y="28321"/>
                      <a:pt x="328676" y="17018"/>
                    </a:cubicBezTo>
                    <a:cubicBezTo>
                      <a:pt x="304927" y="5715"/>
                      <a:pt x="277241" y="0"/>
                      <a:pt x="245745" y="0"/>
                    </a:cubicBezTo>
                    <a:lnTo>
                      <a:pt x="0" y="0"/>
                    </a:lnTo>
                    <a:lnTo>
                      <a:pt x="0" y="431800"/>
                    </a:lnTo>
                    <a:lnTo>
                      <a:pt x="97917" y="431800"/>
                    </a:lnTo>
                    <a:lnTo>
                      <a:pt x="97917" y="267716"/>
                    </a:lnTo>
                    <a:lnTo>
                      <a:pt x="172974" y="267716"/>
                    </a:lnTo>
                    <a:lnTo>
                      <a:pt x="302895" y="431800"/>
                    </a:lnTo>
                    <a:lnTo>
                      <a:pt x="417449" y="431800"/>
                    </a:lnTo>
                    <a:lnTo>
                      <a:pt x="282575" y="264541"/>
                    </a:lnTo>
                    <a:cubicBezTo>
                      <a:pt x="299212" y="261747"/>
                      <a:pt x="314706" y="257302"/>
                      <a:pt x="328803" y="250698"/>
                    </a:cubicBezTo>
                  </a:path>
                </a:pathLst>
              </a:custGeom>
              <a:solidFill>
                <a:srgbClr val="FFFFFF"/>
              </a:solidFill>
            </p:spPr>
          </p:sp>
          <p:sp>
            <p:nvSpPr>
              <p:cNvPr id="52" name="Freeform 52"/>
              <p:cNvSpPr/>
              <p:nvPr/>
            </p:nvSpPr>
            <p:spPr>
              <a:xfrm>
                <a:off x="1595628" y="72136"/>
                <a:ext cx="441071" cy="431800"/>
              </a:xfrm>
              <a:custGeom>
                <a:avLst/>
                <a:gdLst/>
                <a:ahLst/>
                <a:cxnLst/>
                <a:rect l="l" t="t" r="r" b="b"/>
                <a:pathLst>
                  <a:path w="441071" h="431800">
                    <a:moveTo>
                      <a:pt x="0" y="86360"/>
                    </a:moveTo>
                    <a:lnTo>
                      <a:pt x="172212" y="86360"/>
                    </a:lnTo>
                    <a:lnTo>
                      <a:pt x="172212" y="431800"/>
                    </a:lnTo>
                    <a:lnTo>
                      <a:pt x="269494" y="431800"/>
                    </a:lnTo>
                    <a:lnTo>
                      <a:pt x="269494" y="86360"/>
                    </a:lnTo>
                    <a:lnTo>
                      <a:pt x="441071" y="86360"/>
                    </a:lnTo>
                    <a:lnTo>
                      <a:pt x="441071" y="0"/>
                    </a:lnTo>
                    <a:lnTo>
                      <a:pt x="0" y="0"/>
                    </a:lnTo>
                    <a:close/>
                  </a:path>
                </a:pathLst>
              </a:custGeom>
              <a:solidFill>
                <a:srgbClr val="FFFFFF"/>
              </a:solidFill>
            </p:spPr>
          </p:sp>
          <p:sp>
            <p:nvSpPr>
              <p:cNvPr id="53" name="Freeform 53"/>
              <p:cNvSpPr/>
              <p:nvPr/>
            </p:nvSpPr>
            <p:spPr>
              <a:xfrm>
                <a:off x="2077466" y="72136"/>
                <a:ext cx="388620" cy="431800"/>
              </a:xfrm>
              <a:custGeom>
                <a:avLst/>
                <a:gdLst/>
                <a:ahLst/>
                <a:cxnLst/>
                <a:rect l="l" t="t" r="r" b="b"/>
                <a:pathLst>
                  <a:path w="388620" h="431800">
                    <a:moveTo>
                      <a:pt x="121412" y="253365"/>
                    </a:moveTo>
                    <a:lnTo>
                      <a:pt x="370840" y="253365"/>
                    </a:lnTo>
                    <a:lnTo>
                      <a:pt x="370840" y="178435"/>
                    </a:lnTo>
                    <a:lnTo>
                      <a:pt x="121412" y="178435"/>
                    </a:lnTo>
                    <a:lnTo>
                      <a:pt x="106172" y="81153"/>
                    </a:lnTo>
                    <a:lnTo>
                      <a:pt x="385826" y="81153"/>
                    </a:lnTo>
                    <a:lnTo>
                      <a:pt x="385826" y="0"/>
                    </a:lnTo>
                    <a:lnTo>
                      <a:pt x="0" y="0"/>
                    </a:lnTo>
                    <a:lnTo>
                      <a:pt x="33401" y="215900"/>
                    </a:lnTo>
                    <a:lnTo>
                      <a:pt x="0" y="431800"/>
                    </a:lnTo>
                    <a:lnTo>
                      <a:pt x="388620" y="431800"/>
                    </a:lnTo>
                    <a:lnTo>
                      <a:pt x="388620" y="350647"/>
                    </a:lnTo>
                    <a:lnTo>
                      <a:pt x="106045" y="350647"/>
                    </a:lnTo>
                    <a:close/>
                  </a:path>
                </a:pathLst>
              </a:custGeom>
              <a:solidFill>
                <a:srgbClr val="FFFFFF"/>
              </a:solidFill>
            </p:spPr>
          </p:sp>
        </p:grpSp>
        <p:grpSp>
          <p:nvGrpSpPr>
            <p:cNvPr id="54" name="Group 54"/>
            <p:cNvGrpSpPr>
              <a:grpSpLocks noChangeAspect="1"/>
            </p:cNvGrpSpPr>
            <p:nvPr/>
          </p:nvGrpSpPr>
          <p:grpSpPr>
            <a:xfrm>
              <a:off x="5517708" y="1349708"/>
              <a:ext cx="148489" cy="164993"/>
              <a:chOff x="0" y="0"/>
              <a:chExt cx="388633" cy="431825"/>
            </a:xfrm>
          </p:grpSpPr>
          <p:sp>
            <p:nvSpPr>
              <p:cNvPr id="55" name="Freeform 55"/>
              <p:cNvSpPr/>
              <p:nvPr/>
            </p:nvSpPr>
            <p:spPr>
              <a:xfrm>
                <a:off x="0" y="0"/>
                <a:ext cx="388620" cy="431800"/>
              </a:xfrm>
              <a:custGeom>
                <a:avLst/>
                <a:gdLst/>
                <a:ahLst/>
                <a:cxnLst/>
                <a:rect l="l" t="t" r="r" b="b"/>
                <a:pathLst>
                  <a:path w="388620" h="431800">
                    <a:moveTo>
                      <a:pt x="121412" y="253365"/>
                    </a:moveTo>
                    <a:lnTo>
                      <a:pt x="370840" y="253365"/>
                    </a:lnTo>
                    <a:lnTo>
                      <a:pt x="370840" y="178435"/>
                    </a:lnTo>
                    <a:lnTo>
                      <a:pt x="121412" y="178435"/>
                    </a:lnTo>
                    <a:lnTo>
                      <a:pt x="106045" y="81153"/>
                    </a:lnTo>
                    <a:lnTo>
                      <a:pt x="385699" y="81153"/>
                    </a:lnTo>
                    <a:lnTo>
                      <a:pt x="385699" y="0"/>
                    </a:lnTo>
                    <a:lnTo>
                      <a:pt x="0" y="0"/>
                    </a:lnTo>
                    <a:lnTo>
                      <a:pt x="33401" y="215900"/>
                    </a:lnTo>
                    <a:lnTo>
                      <a:pt x="0" y="431800"/>
                    </a:lnTo>
                    <a:lnTo>
                      <a:pt x="388620" y="431800"/>
                    </a:lnTo>
                    <a:lnTo>
                      <a:pt x="388620" y="350647"/>
                    </a:lnTo>
                    <a:lnTo>
                      <a:pt x="106045" y="350647"/>
                    </a:lnTo>
                    <a:close/>
                  </a:path>
                </a:pathLst>
              </a:custGeom>
              <a:solidFill>
                <a:srgbClr val="FFFFFF"/>
              </a:solidFill>
            </p:spPr>
          </p:sp>
        </p:grpSp>
        <p:grpSp>
          <p:nvGrpSpPr>
            <p:cNvPr id="56" name="Group 56"/>
            <p:cNvGrpSpPr>
              <a:grpSpLocks noChangeAspect="1"/>
            </p:cNvGrpSpPr>
            <p:nvPr/>
          </p:nvGrpSpPr>
          <p:grpSpPr>
            <a:xfrm>
              <a:off x="5232645" y="48542"/>
              <a:ext cx="1677747" cy="1147979"/>
              <a:chOff x="0" y="0"/>
              <a:chExt cx="4391050" cy="3004528"/>
            </a:xfrm>
          </p:grpSpPr>
          <p:sp>
            <p:nvSpPr>
              <p:cNvPr id="57" name="Freeform 57"/>
              <p:cNvSpPr/>
              <p:nvPr/>
            </p:nvSpPr>
            <p:spPr>
              <a:xfrm>
                <a:off x="0" y="0"/>
                <a:ext cx="4391025" cy="3004566"/>
              </a:xfrm>
              <a:custGeom>
                <a:avLst/>
                <a:gdLst/>
                <a:ahLst/>
                <a:cxnLst/>
                <a:rect l="l" t="t" r="r" b="b"/>
                <a:pathLst>
                  <a:path w="4391025" h="3004566">
                    <a:moveTo>
                      <a:pt x="2198878" y="2194433"/>
                    </a:moveTo>
                    <a:lnTo>
                      <a:pt x="1282192" y="0"/>
                    </a:lnTo>
                    <a:lnTo>
                      <a:pt x="0" y="0"/>
                    </a:lnTo>
                    <a:lnTo>
                      <a:pt x="0" y="3004566"/>
                    </a:lnTo>
                    <a:lnTo>
                      <a:pt x="789686" y="3004566"/>
                    </a:lnTo>
                    <a:lnTo>
                      <a:pt x="789686" y="739775"/>
                    </a:lnTo>
                    <a:lnTo>
                      <a:pt x="1774571" y="3004566"/>
                    </a:lnTo>
                    <a:lnTo>
                      <a:pt x="2616454" y="3004566"/>
                    </a:lnTo>
                    <a:lnTo>
                      <a:pt x="3601339" y="723900"/>
                    </a:lnTo>
                    <a:lnTo>
                      <a:pt x="3601339" y="3004566"/>
                    </a:lnTo>
                    <a:lnTo>
                      <a:pt x="4391025" y="3004566"/>
                    </a:lnTo>
                    <a:lnTo>
                      <a:pt x="4391025" y="0"/>
                    </a:lnTo>
                    <a:lnTo>
                      <a:pt x="3108960" y="0"/>
                    </a:lnTo>
                    <a:close/>
                  </a:path>
                </a:pathLst>
              </a:custGeom>
              <a:solidFill>
                <a:srgbClr val="FFFFFF"/>
              </a:solidFill>
            </p:spPr>
          </p:sp>
        </p:grpSp>
        <p:grpSp>
          <p:nvGrpSpPr>
            <p:cNvPr id="58" name="Group 58"/>
            <p:cNvGrpSpPr>
              <a:grpSpLocks noChangeAspect="1"/>
            </p:cNvGrpSpPr>
            <p:nvPr/>
          </p:nvGrpSpPr>
          <p:grpSpPr>
            <a:xfrm>
              <a:off x="5718712" y="1276616"/>
              <a:ext cx="2271040" cy="315800"/>
              <a:chOff x="0" y="0"/>
              <a:chExt cx="5943841" cy="826529"/>
            </a:xfrm>
          </p:grpSpPr>
          <p:sp>
            <p:nvSpPr>
              <p:cNvPr id="59" name="Freeform 59"/>
              <p:cNvSpPr/>
              <p:nvPr/>
            </p:nvSpPr>
            <p:spPr>
              <a:xfrm>
                <a:off x="63500" y="182626"/>
                <a:ext cx="488315" cy="449072"/>
              </a:xfrm>
              <a:custGeom>
                <a:avLst/>
                <a:gdLst/>
                <a:ahLst/>
                <a:cxnLst/>
                <a:rect l="l" t="t" r="r" b="b"/>
                <a:pathLst>
                  <a:path w="488315" h="449072">
                    <a:moveTo>
                      <a:pt x="167894" y="102235"/>
                    </a:moveTo>
                    <a:cubicBezTo>
                      <a:pt x="189992" y="90932"/>
                      <a:pt x="216154" y="85217"/>
                      <a:pt x="246507" y="85217"/>
                    </a:cubicBezTo>
                    <a:cubicBezTo>
                      <a:pt x="272923" y="85217"/>
                      <a:pt x="296164" y="89281"/>
                      <a:pt x="316230" y="97282"/>
                    </a:cubicBezTo>
                    <a:cubicBezTo>
                      <a:pt x="336296" y="105283"/>
                      <a:pt x="352425" y="116840"/>
                      <a:pt x="365125" y="131572"/>
                    </a:cubicBezTo>
                    <a:cubicBezTo>
                      <a:pt x="377825" y="146304"/>
                      <a:pt x="386080" y="163957"/>
                      <a:pt x="389890" y="184277"/>
                    </a:cubicBezTo>
                    <a:lnTo>
                      <a:pt x="488315" y="184277"/>
                    </a:lnTo>
                    <a:cubicBezTo>
                      <a:pt x="484124" y="147447"/>
                      <a:pt x="471297" y="115189"/>
                      <a:pt x="449961" y="87503"/>
                    </a:cubicBezTo>
                    <a:cubicBezTo>
                      <a:pt x="428625" y="59817"/>
                      <a:pt x="400685" y="38354"/>
                      <a:pt x="365887" y="22987"/>
                    </a:cubicBezTo>
                    <a:cubicBezTo>
                      <a:pt x="331089" y="7620"/>
                      <a:pt x="291465" y="0"/>
                      <a:pt x="247015" y="0"/>
                    </a:cubicBezTo>
                    <a:cubicBezTo>
                      <a:pt x="197866" y="0"/>
                      <a:pt x="154813" y="9398"/>
                      <a:pt x="117729" y="28194"/>
                    </a:cubicBezTo>
                    <a:cubicBezTo>
                      <a:pt x="80645" y="46990"/>
                      <a:pt x="51816" y="73152"/>
                      <a:pt x="31115" y="106807"/>
                    </a:cubicBezTo>
                    <a:cubicBezTo>
                      <a:pt x="10414" y="140462"/>
                      <a:pt x="0" y="179705"/>
                      <a:pt x="0" y="224536"/>
                    </a:cubicBezTo>
                    <a:cubicBezTo>
                      <a:pt x="0" y="269367"/>
                      <a:pt x="10414" y="308737"/>
                      <a:pt x="31115" y="342265"/>
                    </a:cubicBezTo>
                    <a:cubicBezTo>
                      <a:pt x="51816" y="375793"/>
                      <a:pt x="80772" y="402082"/>
                      <a:pt x="117729" y="420878"/>
                    </a:cubicBezTo>
                    <a:cubicBezTo>
                      <a:pt x="154686" y="439674"/>
                      <a:pt x="197866" y="449072"/>
                      <a:pt x="247015" y="449072"/>
                    </a:cubicBezTo>
                    <a:cubicBezTo>
                      <a:pt x="291592" y="449072"/>
                      <a:pt x="331216" y="441325"/>
                      <a:pt x="365887" y="425958"/>
                    </a:cubicBezTo>
                    <a:cubicBezTo>
                      <a:pt x="400558" y="410591"/>
                      <a:pt x="428625" y="389001"/>
                      <a:pt x="449961" y="361188"/>
                    </a:cubicBezTo>
                    <a:cubicBezTo>
                      <a:pt x="471297" y="333375"/>
                      <a:pt x="483997" y="301244"/>
                      <a:pt x="488315" y="264795"/>
                    </a:cubicBezTo>
                    <a:lnTo>
                      <a:pt x="389763" y="264795"/>
                    </a:lnTo>
                    <a:cubicBezTo>
                      <a:pt x="385953" y="285496"/>
                      <a:pt x="377698" y="303276"/>
                      <a:pt x="364998" y="318008"/>
                    </a:cubicBezTo>
                    <a:cubicBezTo>
                      <a:pt x="352298" y="332740"/>
                      <a:pt x="336042" y="344170"/>
                      <a:pt x="316103" y="352044"/>
                    </a:cubicBezTo>
                    <a:cubicBezTo>
                      <a:pt x="296164" y="359918"/>
                      <a:pt x="272923" y="363855"/>
                      <a:pt x="246380" y="363855"/>
                    </a:cubicBezTo>
                    <a:cubicBezTo>
                      <a:pt x="216027" y="363855"/>
                      <a:pt x="189865" y="358140"/>
                      <a:pt x="167767" y="346837"/>
                    </a:cubicBezTo>
                    <a:cubicBezTo>
                      <a:pt x="145669" y="335534"/>
                      <a:pt x="128651" y="319405"/>
                      <a:pt x="116840" y="298450"/>
                    </a:cubicBezTo>
                    <a:cubicBezTo>
                      <a:pt x="105029" y="277495"/>
                      <a:pt x="98933" y="252857"/>
                      <a:pt x="98933" y="224409"/>
                    </a:cubicBezTo>
                    <a:cubicBezTo>
                      <a:pt x="98933" y="195961"/>
                      <a:pt x="104902" y="171323"/>
                      <a:pt x="116840" y="150368"/>
                    </a:cubicBezTo>
                    <a:cubicBezTo>
                      <a:pt x="128778" y="129413"/>
                      <a:pt x="145669" y="113284"/>
                      <a:pt x="167767" y="101981"/>
                    </a:cubicBezTo>
                  </a:path>
                </a:pathLst>
              </a:custGeom>
              <a:solidFill>
                <a:srgbClr val="FFFFFF"/>
              </a:solidFill>
            </p:spPr>
          </p:sp>
          <p:sp>
            <p:nvSpPr>
              <p:cNvPr id="60" name="Freeform 60"/>
              <p:cNvSpPr/>
              <p:nvPr/>
            </p:nvSpPr>
            <p:spPr>
              <a:xfrm>
                <a:off x="594360" y="182626"/>
                <a:ext cx="504317" cy="449072"/>
              </a:xfrm>
              <a:custGeom>
                <a:avLst/>
                <a:gdLst/>
                <a:ahLst/>
                <a:cxnLst/>
                <a:rect l="l" t="t" r="r" b="b"/>
                <a:pathLst>
                  <a:path w="504317" h="449072">
                    <a:moveTo>
                      <a:pt x="386588" y="297688"/>
                    </a:moveTo>
                    <a:cubicBezTo>
                      <a:pt x="374142" y="318389"/>
                      <a:pt x="356489" y="334391"/>
                      <a:pt x="333629" y="345440"/>
                    </a:cubicBezTo>
                    <a:cubicBezTo>
                      <a:pt x="310769" y="356489"/>
                      <a:pt x="283591" y="362204"/>
                      <a:pt x="252222" y="362204"/>
                    </a:cubicBezTo>
                    <a:cubicBezTo>
                      <a:pt x="221107" y="362204"/>
                      <a:pt x="194056" y="356616"/>
                      <a:pt x="171069" y="345440"/>
                    </a:cubicBezTo>
                    <a:cubicBezTo>
                      <a:pt x="148082" y="334264"/>
                      <a:pt x="130302" y="318389"/>
                      <a:pt x="117856" y="297688"/>
                    </a:cubicBezTo>
                    <a:cubicBezTo>
                      <a:pt x="105410" y="276987"/>
                      <a:pt x="99187" y="252603"/>
                      <a:pt x="99187" y="224536"/>
                    </a:cubicBezTo>
                    <a:cubicBezTo>
                      <a:pt x="99187" y="196469"/>
                      <a:pt x="105410" y="172085"/>
                      <a:pt x="117856" y="151384"/>
                    </a:cubicBezTo>
                    <a:cubicBezTo>
                      <a:pt x="130302" y="130683"/>
                      <a:pt x="148082" y="114681"/>
                      <a:pt x="171069" y="103632"/>
                    </a:cubicBezTo>
                    <a:cubicBezTo>
                      <a:pt x="194056" y="92583"/>
                      <a:pt x="221107" y="86995"/>
                      <a:pt x="252222" y="86995"/>
                    </a:cubicBezTo>
                    <a:cubicBezTo>
                      <a:pt x="283718" y="86995"/>
                      <a:pt x="310896" y="92583"/>
                      <a:pt x="333629" y="103632"/>
                    </a:cubicBezTo>
                    <a:cubicBezTo>
                      <a:pt x="356362" y="114681"/>
                      <a:pt x="374142" y="130683"/>
                      <a:pt x="386588" y="151384"/>
                    </a:cubicBezTo>
                    <a:cubicBezTo>
                      <a:pt x="399034" y="172085"/>
                      <a:pt x="405257" y="196469"/>
                      <a:pt x="405257" y="224536"/>
                    </a:cubicBezTo>
                    <a:cubicBezTo>
                      <a:pt x="405257" y="252603"/>
                      <a:pt x="399034" y="276860"/>
                      <a:pt x="386588" y="297688"/>
                    </a:cubicBezTo>
                    <a:moveTo>
                      <a:pt x="384302" y="28194"/>
                    </a:moveTo>
                    <a:cubicBezTo>
                      <a:pt x="346456" y="9398"/>
                      <a:pt x="302514" y="0"/>
                      <a:pt x="252222" y="0"/>
                    </a:cubicBezTo>
                    <a:cubicBezTo>
                      <a:pt x="201930" y="0"/>
                      <a:pt x="157861" y="9398"/>
                      <a:pt x="120015" y="28194"/>
                    </a:cubicBezTo>
                    <a:cubicBezTo>
                      <a:pt x="82169" y="46990"/>
                      <a:pt x="52705" y="73152"/>
                      <a:pt x="31623" y="106807"/>
                    </a:cubicBezTo>
                    <a:cubicBezTo>
                      <a:pt x="10541" y="140462"/>
                      <a:pt x="0" y="179705"/>
                      <a:pt x="0" y="224536"/>
                    </a:cubicBezTo>
                    <a:cubicBezTo>
                      <a:pt x="0" y="269367"/>
                      <a:pt x="10541" y="308737"/>
                      <a:pt x="31623" y="342265"/>
                    </a:cubicBezTo>
                    <a:cubicBezTo>
                      <a:pt x="52705" y="375793"/>
                      <a:pt x="82169" y="402082"/>
                      <a:pt x="120015" y="420878"/>
                    </a:cubicBezTo>
                    <a:cubicBezTo>
                      <a:pt x="157861" y="439674"/>
                      <a:pt x="201930" y="449072"/>
                      <a:pt x="252222" y="449072"/>
                    </a:cubicBezTo>
                    <a:cubicBezTo>
                      <a:pt x="302514" y="449072"/>
                      <a:pt x="346583" y="439674"/>
                      <a:pt x="384302" y="420878"/>
                    </a:cubicBezTo>
                    <a:cubicBezTo>
                      <a:pt x="422021" y="402082"/>
                      <a:pt x="451612" y="375920"/>
                      <a:pt x="472694" y="342265"/>
                    </a:cubicBezTo>
                    <a:cubicBezTo>
                      <a:pt x="493776" y="308610"/>
                      <a:pt x="504317" y="269494"/>
                      <a:pt x="504317" y="224536"/>
                    </a:cubicBezTo>
                    <a:cubicBezTo>
                      <a:pt x="504317" y="179578"/>
                      <a:pt x="493776" y="140335"/>
                      <a:pt x="472694" y="106807"/>
                    </a:cubicBezTo>
                    <a:cubicBezTo>
                      <a:pt x="451612" y="73279"/>
                      <a:pt x="422148" y="46990"/>
                      <a:pt x="384302" y="28194"/>
                    </a:cubicBezTo>
                  </a:path>
                </a:pathLst>
              </a:custGeom>
              <a:solidFill>
                <a:srgbClr val="FFFFFF"/>
              </a:solidFill>
            </p:spPr>
          </p:sp>
          <p:sp>
            <p:nvSpPr>
              <p:cNvPr id="61" name="Freeform 61"/>
              <p:cNvSpPr/>
              <p:nvPr/>
            </p:nvSpPr>
            <p:spPr>
              <a:xfrm>
                <a:off x="1166114" y="191262"/>
                <a:ext cx="461137" cy="431927"/>
              </a:xfrm>
              <a:custGeom>
                <a:avLst/>
                <a:gdLst/>
                <a:ahLst/>
                <a:cxnLst/>
                <a:rect l="l" t="t" r="r" b="b"/>
                <a:pathLst>
                  <a:path w="461137" h="431927">
                    <a:moveTo>
                      <a:pt x="366141" y="321691"/>
                    </a:moveTo>
                    <a:lnTo>
                      <a:pt x="126619" y="0"/>
                    </a:lnTo>
                    <a:lnTo>
                      <a:pt x="0" y="0"/>
                    </a:lnTo>
                    <a:lnTo>
                      <a:pt x="0" y="431800"/>
                    </a:lnTo>
                    <a:lnTo>
                      <a:pt x="94361" y="431800"/>
                    </a:lnTo>
                    <a:lnTo>
                      <a:pt x="94361" y="104394"/>
                    </a:lnTo>
                    <a:lnTo>
                      <a:pt x="337312" y="431927"/>
                    </a:lnTo>
                    <a:lnTo>
                      <a:pt x="461137" y="431927"/>
                    </a:lnTo>
                    <a:lnTo>
                      <a:pt x="461137" y="127"/>
                    </a:lnTo>
                    <a:lnTo>
                      <a:pt x="366141" y="127"/>
                    </a:lnTo>
                    <a:close/>
                  </a:path>
                </a:pathLst>
              </a:custGeom>
              <a:solidFill>
                <a:srgbClr val="FFFFFF"/>
              </a:solidFill>
            </p:spPr>
          </p:sp>
          <p:sp>
            <p:nvSpPr>
              <p:cNvPr id="62" name="Freeform 62"/>
              <p:cNvSpPr/>
              <p:nvPr/>
            </p:nvSpPr>
            <p:spPr>
              <a:xfrm>
                <a:off x="1715389" y="191262"/>
                <a:ext cx="368935" cy="431800"/>
              </a:xfrm>
              <a:custGeom>
                <a:avLst/>
                <a:gdLst/>
                <a:ahLst/>
                <a:cxnLst/>
                <a:rect l="l" t="t" r="r" b="b"/>
                <a:pathLst>
                  <a:path w="368935" h="431800">
                    <a:moveTo>
                      <a:pt x="0" y="431800"/>
                    </a:moveTo>
                    <a:lnTo>
                      <a:pt x="97917" y="431800"/>
                    </a:lnTo>
                    <a:lnTo>
                      <a:pt x="97917" y="266573"/>
                    </a:lnTo>
                    <a:lnTo>
                      <a:pt x="359283" y="266573"/>
                    </a:lnTo>
                    <a:lnTo>
                      <a:pt x="359283" y="183134"/>
                    </a:lnTo>
                    <a:lnTo>
                      <a:pt x="97790" y="183134"/>
                    </a:lnTo>
                    <a:lnTo>
                      <a:pt x="97790" y="84074"/>
                    </a:lnTo>
                    <a:lnTo>
                      <a:pt x="368935" y="84074"/>
                    </a:lnTo>
                    <a:lnTo>
                      <a:pt x="368935" y="0"/>
                    </a:lnTo>
                    <a:lnTo>
                      <a:pt x="0" y="0"/>
                    </a:lnTo>
                    <a:close/>
                  </a:path>
                </a:pathLst>
              </a:custGeom>
              <a:solidFill>
                <a:srgbClr val="FFFFFF"/>
              </a:solidFill>
            </p:spPr>
          </p:sp>
          <p:sp>
            <p:nvSpPr>
              <p:cNvPr id="63" name="Freeform 63"/>
              <p:cNvSpPr/>
              <p:nvPr/>
            </p:nvSpPr>
            <p:spPr>
              <a:xfrm>
                <a:off x="2124075" y="182626"/>
                <a:ext cx="504317" cy="449072"/>
              </a:xfrm>
              <a:custGeom>
                <a:avLst/>
                <a:gdLst/>
                <a:ahLst/>
                <a:cxnLst/>
                <a:rect l="l" t="t" r="r" b="b"/>
                <a:pathLst>
                  <a:path w="504317" h="449072">
                    <a:moveTo>
                      <a:pt x="386588" y="297688"/>
                    </a:moveTo>
                    <a:cubicBezTo>
                      <a:pt x="374142" y="318389"/>
                      <a:pt x="356489" y="334391"/>
                      <a:pt x="333629" y="345440"/>
                    </a:cubicBezTo>
                    <a:cubicBezTo>
                      <a:pt x="310769" y="356489"/>
                      <a:pt x="283591" y="362204"/>
                      <a:pt x="252222" y="362204"/>
                    </a:cubicBezTo>
                    <a:cubicBezTo>
                      <a:pt x="221107" y="362204"/>
                      <a:pt x="194056" y="356616"/>
                      <a:pt x="171069" y="345440"/>
                    </a:cubicBezTo>
                    <a:cubicBezTo>
                      <a:pt x="148082" y="334264"/>
                      <a:pt x="130302" y="318389"/>
                      <a:pt x="117856" y="297688"/>
                    </a:cubicBezTo>
                    <a:cubicBezTo>
                      <a:pt x="105410" y="276987"/>
                      <a:pt x="99187" y="252603"/>
                      <a:pt x="99187" y="224536"/>
                    </a:cubicBezTo>
                    <a:cubicBezTo>
                      <a:pt x="99187" y="196469"/>
                      <a:pt x="105410" y="172085"/>
                      <a:pt x="117856" y="151384"/>
                    </a:cubicBezTo>
                    <a:cubicBezTo>
                      <a:pt x="130302" y="130683"/>
                      <a:pt x="148082" y="114681"/>
                      <a:pt x="171069" y="103632"/>
                    </a:cubicBezTo>
                    <a:cubicBezTo>
                      <a:pt x="194056" y="92583"/>
                      <a:pt x="221107" y="86995"/>
                      <a:pt x="252222" y="86995"/>
                    </a:cubicBezTo>
                    <a:cubicBezTo>
                      <a:pt x="283718" y="86995"/>
                      <a:pt x="310896" y="92583"/>
                      <a:pt x="333629" y="103632"/>
                    </a:cubicBezTo>
                    <a:cubicBezTo>
                      <a:pt x="356362" y="114681"/>
                      <a:pt x="374142" y="130683"/>
                      <a:pt x="386588" y="151384"/>
                    </a:cubicBezTo>
                    <a:cubicBezTo>
                      <a:pt x="399034" y="172085"/>
                      <a:pt x="405257" y="196469"/>
                      <a:pt x="405257" y="224536"/>
                    </a:cubicBezTo>
                    <a:cubicBezTo>
                      <a:pt x="405257" y="252603"/>
                      <a:pt x="399034" y="276860"/>
                      <a:pt x="386588" y="297688"/>
                    </a:cubicBezTo>
                    <a:moveTo>
                      <a:pt x="384302" y="28194"/>
                    </a:moveTo>
                    <a:cubicBezTo>
                      <a:pt x="346456" y="9398"/>
                      <a:pt x="302514" y="0"/>
                      <a:pt x="252222" y="0"/>
                    </a:cubicBezTo>
                    <a:cubicBezTo>
                      <a:pt x="201930" y="0"/>
                      <a:pt x="157861" y="9398"/>
                      <a:pt x="120015" y="28194"/>
                    </a:cubicBezTo>
                    <a:cubicBezTo>
                      <a:pt x="82169" y="46990"/>
                      <a:pt x="52705" y="73152"/>
                      <a:pt x="31623" y="106807"/>
                    </a:cubicBezTo>
                    <a:cubicBezTo>
                      <a:pt x="10541" y="140462"/>
                      <a:pt x="0" y="179705"/>
                      <a:pt x="0" y="224536"/>
                    </a:cubicBezTo>
                    <a:cubicBezTo>
                      <a:pt x="0" y="269367"/>
                      <a:pt x="10541" y="308737"/>
                      <a:pt x="31623" y="342265"/>
                    </a:cubicBezTo>
                    <a:cubicBezTo>
                      <a:pt x="52705" y="375793"/>
                      <a:pt x="82169" y="402082"/>
                      <a:pt x="120015" y="420878"/>
                    </a:cubicBezTo>
                    <a:cubicBezTo>
                      <a:pt x="157861" y="439674"/>
                      <a:pt x="201930" y="449072"/>
                      <a:pt x="252222" y="449072"/>
                    </a:cubicBezTo>
                    <a:cubicBezTo>
                      <a:pt x="302514" y="449072"/>
                      <a:pt x="346583" y="439674"/>
                      <a:pt x="384302" y="420878"/>
                    </a:cubicBezTo>
                    <a:cubicBezTo>
                      <a:pt x="422021" y="402082"/>
                      <a:pt x="451612" y="375920"/>
                      <a:pt x="472694" y="342265"/>
                    </a:cubicBezTo>
                    <a:cubicBezTo>
                      <a:pt x="493776" y="308610"/>
                      <a:pt x="504317" y="269494"/>
                      <a:pt x="504317" y="224536"/>
                    </a:cubicBezTo>
                    <a:cubicBezTo>
                      <a:pt x="504317" y="179578"/>
                      <a:pt x="493776" y="140335"/>
                      <a:pt x="472694" y="106807"/>
                    </a:cubicBezTo>
                    <a:cubicBezTo>
                      <a:pt x="451612" y="73279"/>
                      <a:pt x="422148" y="46990"/>
                      <a:pt x="384302" y="28194"/>
                    </a:cubicBezTo>
                  </a:path>
                </a:pathLst>
              </a:custGeom>
              <a:solidFill>
                <a:srgbClr val="FFFFFF"/>
              </a:solidFill>
            </p:spPr>
          </p:sp>
          <p:sp>
            <p:nvSpPr>
              <p:cNvPr id="64" name="Freeform 64"/>
              <p:cNvSpPr/>
              <p:nvPr/>
            </p:nvSpPr>
            <p:spPr>
              <a:xfrm>
                <a:off x="2695829" y="191389"/>
                <a:ext cx="417449" cy="431800"/>
              </a:xfrm>
              <a:custGeom>
                <a:avLst/>
                <a:gdLst/>
                <a:ahLst/>
                <a:cxnLst/>
                <a:rect l="l" t="t" r="r" b="b"/>
                <a:pathLst>
                  <a:path w="417449" h="431800">
                    <a:moveTo>
                      <a:pt x="97917" y="77089"/>
                    </a:moveTo>
                    <a:lnTo>
                      <a:pt x="234315" y="77089"/>
                    </a:lnTo>
                    <a:cubicBezTo>
                      <a:pt x="256159" y="77089"/>
                      <a:pt x="273558" y="82042"/>
                      <a:pt x="286385" y="92075"/>
                    </a:cubicBezTo>
                    <a:cubicBezTo>
                      <a:pt x="299212" y="102108"/>
                      <a:pt x="305689" y="116078"/>
                      <a:pt x="305689" y="134112"/>
                    </a:cubicBezTo>
                    <a:cubicBezTo>
                      <a:pt x="305689" y="152146"/>
                      <a:pt x="299212" y="166243"/>
                      <a:pt x="286385" y="176403"/>
                    </a:cubicBezTo>
                    <a:cubicBezTo>
                      <a:pt x="273558" y="186563"/>
                      <a:pt x="256159" y="191643"/>
                      <a:pt x="234315" y="191643"/>
                    </a:cubicBezTo>
                    <a:lnTo>
                      <a:pt x="97917" y="191643"/>
                    </a:lnTo>
                    <a:close/>
                    <a:moveTo>
                      <a:pt x="328803" y="250698"/>
                    </a:moveTo>
                    <a:cubicBezTo>
                      <a:pt x="352552" y="239395"/>
                      <a:pt x="371221" y="223774"/>
                      <a:pt x="384683" y="203835"/>
                    </a:cubicBezTo>
                    <a:cubicBezTo>
                      <a:pt x="398145" y="183896"/>
                      <a:pt x="404876" y="160655"/>
                      <a:pt x="404876" y="134112"/>
                    </a:cubicBezTo>
                    <a:cubicBezTo>
                      <a:pt x="404876" y="107315"/>
                      <a:pt x="398145" y="83820"/>
                      <a:pt x="384683" y="63881"/>
                    </a:cubicBezTo>
                    <a:cubicBezTo>
                      <a:pt x="371221" y="43942"/>
                      <a:pt x="352552" y="28321"/>
                      <a:pt x="328803" y="17018"/>
                    </a:cubicBezTo>
                    <a:cubicBezTo>
                      <a:pt x="305054" y="5715"/>
                      <a:pt x="277368" y="0"/>
                      <a:pt x="245872" y="0"/>
                    </a:cubicBezTo>
                    <a:lnTo>
                      <a:pt x="0" y="0"/>
                    </a:lnTo>
                    <a:lnTo>
                      <a:pt x="0" y="431800"/>
                    </a:lnTo>
                    <a:lnTo>
                      <a:pt x="97917" y="431800"/>
                    </a:lnTo>
                    <a:lnTo>
                      <a:pt x="97917" y="267589"/>
                    </a:lnTo>
                    <a:lnTo>
                      <a:pt x="172974" y="267589"/>
                    </a:lnTo>
                    <a:lnTo>
                      <a:pt x="302895" y="431673"/>
                    </a:lnTo>
                    <a:lnTo>
                      <a:pt x="417449" y="431673"/>
                    </a:lnTo>
                    <a:lnTo>
                      <a:pt x="282575" y="264541"/>
                    </a:lnTo>
                    <a:cubicBezTo>
                      <a:pt x="299212" y="261747"/>
                      <a:pt x="314706" y="257302"/>
                      <a:pt x="328803" y="250698"/>
                    </a:cubicBezTo>
                  </a:path>
                </a:pathLst>
              </a:custGeom>
              <a:solidFill>
                <a:srgbClr val="FFFFFF"/>
              </a:solidFill>
            </p:spPr>
          </p:sp>
          <p:sp>
            <p:nvSpPr>
              <p:cNvPr id="65" name="Freeform 65"/>
              <p:cNvSpPr/>
              <p:nvPr/>
            </p:nvSpPr>
            <p:spPr>
              <a:xfrm>
                <a:off x="3173730" y="191262"/>
                <a:ext cx="606171" cy="431927"/>
              </a:xfrm>
              <a:custGeom>
                <a:avLst/>
                <a:gdLst/>
                <a:ahLst/>
                <a:cxnLst/>
                <a:rect l="l" t="t" r="r" b="b"/>
                <a:pathLst>
                  <a:path w="606171" h="431927">
                    <a:moveTo>
                      <a:pt x="303149" y="338201"/>
                    </a:moveTo>
                    <a:lnTo>
                      <a:pt x="150241" y="0"/>
                    </a:lnTo>
                    <a:lnTo>
                      <a:pt x="0" y="0"/>
                    </a:lnTo>
                    <a:lnTo>
                      <a:pt x="0" y="431800"/>
                    </a:lnTo>
                    <a:lnTo>
                      <a:pt x="92710" y="431800"/>
                    </a:lnTo>
                    <a:lnTo>
                      <a:pt x="92710" y="87757"/>
                    </a:lnTo>
                    <a:lnTo>
                      <a:pt x="252730" y="431927"/>
                    </a:lnTo>
                    <a:lnTo>
                      <a:pt x="353441" y="431927"/>
                    </a:lnTo>
                    <a:lnTo>
                      <a:pt x="512953" y="88011"/>
                    </a:lnTo>
                    <a:lnTo>
                      <a:pt x="512953" y="431800"/>
                    </a:lnTo>
                    <a:lnTo>
                      <a:pt x="606171" y="431800"/>
                    </a:lnTo>
                    <a:lnTo>
                      <a:pt x="606171" y="0"/>
                    </a:lnTo>
                    <a:lnTo>
                      <a:pt x="455930" y="0"/>
                    </a:lnTo>
                    <a:close/>
                  </a:path>
                </a:pathLst>
              </a:custGeom>
              <a:solidFill>
                <a:srgbClr val="FFFFFF"/>
              </a:solidFill>
            </p:spPr>
          </p:sp>
          <p:sp>
            <p:nvSpPr>
              <p:cNvPr id="66" name="Freeform 66"/>
              <p:cNvSpPr/>
              <p:nvPr/>
            </p:nvSpPr>
            <p:spPr>
              <a:xfrm>
                <a:off x="3826129" y="191389"/>
                <a:ext cx="529591" cy="431800"/>
              </a:xfrm>
              <a:custGeom>
                <a:avLst/>
                <a:gdLst/>
                <a:ahLst/>
                <a:cxnLst/>
                <a:rect l="l" t="t" r="r" b="b"/>
                <a:pathLst>
                  <a:path w="529591" h="431800">
                    <a:moveTo>
                      <a:pt x="180975" y="261366"/>
                    </a:moveTo>
                    <a:lnTo>
                      <a:pt x="264795" y="75438"/>
                    </a:lnTo>
                    <a:lnTo>
                      <a:pt x="348615" y="261366"/>
                    </a:lnTo>
                    <a:close/>
                    <a:moveTo>
                      <a:pt x="202057" y="0"/>
                    </a:moveTo>
                    <a:lnTo>
                      <a:pt x="0" y="431800"/>
                    </a:lnTo>
                    <a:lnTo>
                      <a:pt x="104140" y="431800"/>
                    </a:lnTo>
                    <a:lnTo>
                      <a:pt x="145161" y="340868"/>
                    </a:lnTo>
                    <a:lnTo>
                      <a:pt x="384429" y="340868"/>
                    </a:lnTo>
                    <a:lnTo>
                      <a:pt x="425450" y="431800"/>
                    </a:lnTo>
                    <a:lnTo>
                      <a:pt x="529590" y="431800"/>
                    </a:lnTo>
                    <a:lnTo>
                      <a:pt x="327533" y="0"/>
                    </a:lnTo>
                    <a:close/>
                  </a:path>
                </a:pathLst>
              </a:custGeom>
              <a:solidFill>
                <a:srgbClr val="FFFFFF"/>
              </a:solidFill>
            </p:spPr>
          </p:sp>
          <p:sp>
            <p:nvSpPr>
              <p:cNvPr id="67" name="Freeform 67"/>
              <p:cNvSpPr/>
              <p:nvPr/>
            </p:nvSpPr>
            <p:spPr>
              <a:xfrm>
                <a:off x="4356862" y="182499"/>
                <a:ext cx="488188" cy="580517"/>
              </a:xfrm>
              <a:custGeom>
                <a:avLst/>
                <a:gdLst/>
                <a:ahLst/>
                <a:cxnLst/>
                <a:rect l="l" t="t" r="r" b="b"/>
                <a:pathLst>
                  <a:path w="488188" h="580517">
                    <a:moveTo>
                      <a:pt x="247015" y="127"/>
                    </a:moveTo>
                    <a:cubicBezTo>
                      <a:pt x="197866" y="127"/>
                      <a:pt x="154813" y="9525"/>
                      <a:pt x="117729" y="28321"/>
                    </a:cubicBezTo>
                    <a:cubicBezTo>
                      <a:pt x="80645" y="47117"/>
                      <a:pt x="51816" y="73279"/>
                      <a:pt x="31115" y="106934"/>
                    </a:cubicBezTo>
                    <a:cubicBezTo>
                      <a:pt x="10414" y="140589"/>
                      <a:pt x="0" y="179832"/>
                      <a:pt x="0" y="224663"/>
                    </a:cubicBezTo>
                    <a:cubicBezTo>
                      <a:pt x="0" y="269494"/>
                      <a:pt x="10414" y="308864"/>
                      <a:pt x="31115" y="342392"/>
                    </a:cubicBezTo>
                    <a:cubicBezTo>
                      <a:pt x="51816" y="375920"/>
                      <a:pt x="80772" y="402209"/>
                      <a:pt x="117729" y="421005"/>
                    </a:cubicBezTo>
                    <a:cubicBezTo>
                      <a:pt x="146304" y="435483"/>
                      <a:pt x="178435" y="444246"/>
                      <a:pt x="214249" y="447548"/>
                    </a:cubicBezTo>
                    <a:lnTo>
                      <a:pt x="178562" y="503809"/>
                    </a:lnTo>
                    <a:lnTo>
                      <a:pt x="228600" y="503809"/>
                    </a:lnTo>
                    <a:cubicBezTo>
                      <a:pt x="233172" y="501904"/>
                      <a:pt x="238506" y="500507"/>
                      <a:pt x="244475" y="499491"/>
                    </a:cubicBezTo>
                    <a:cubicBezTo>
                      <a:pt x="250444" y="498475"/>
                      <a:pt x="256794" y="498094"/>
                      <a:pt x="263779" y="498094"/>
                    </a:cubicBezTo>
                    <a:cubicBezTo>
                      <a:pt x="274955" y="498094"/>
                      <a:pt x="283210" y="499872"/>
                      <a:pt x="288544" y="503301"/>
                    </a:cubicBezTo>
                    <a:cubicBezTo>
                      <a:pt x="293879" y="506730"/>
                      <a:pt x="296545" y="511175"/>
                      <a:pt x="296545" y="516509"/>
                    </a:cubicBezTo>
                    <a:cubicBezTo>
                      <a:pt x="296545" y="522605"/>
                      <a:pt x="293370" y="527685"/>
                      <a:pt x="287020" y="531749"/>
                    </a:cubicBezTo>
                    <a:cubicBezTo>
                      <a:pt x="280670" y="535813"/>
                      <a:pt x="271018" y="537845"/>
                      <a:pt x="257937" y="537845"/>
                    </a:cubicBezTo>
                    <a:cubicBezTo>
                      <a:pt x="245237" y="537845"/>
                      <a:pt x="235331" y="536321"/>
                      <a:pt x="227966" y="533273"/>
                    </a:cubicBezTo>
                    <a:cubicBezTo>
                      <a:pt x="220600" y="530225"/>
                      <a:pt x="215266" y="526034"/>
                      <a:pt x="211837" y="520573"/>
                    </a:cubicBezTo>
                    <a:lnTo>
                      <a:pt x="146177" y="520573"/>
                    </a:lnTo>
                    <a:cubicBezTo>
                      <a:pt x="151893" y="539369"/>
                      <a:pt x="164719" y="554101"/>
                      <a:pt x="184531" y="564642"/>
                    </a:cubicBezTo>
                    <a:cubicBezTo>
                      <a:pt x="204089" y="575056"/>
                      <a:pt x="228346" y="580390"/>
                      <a:pt x="257175" y="580517"/>
                    </a:cubicBezTo>
                    <a:lnTo>
                      <a:pt x="258826" y="580517"/>
                    </a:lnTo>
                    <a:cubicBezTo>
                      <a:pt x="291466" y="580390"/>
                      <a:pt x="316357" y="574675"/>
                      <a:pt x="333630" y="563245"/>
                    </a:cubicBezTo>
                    <a:cubicBezTo>
                      <a:pt x="351156" y="551688"/>
                      <a:pt x="359792" y="536956"/>
                      <a:pt x="359792" y="518922"/>
                    </a:cubicBezTo>
                    <a:cubicBezTo>
                      <a:pt x="359792" y="502031"/>
                      <a:pt x="353061" y="488696"/>
                      <a:pt x="339599" y="478917"/>
                    </a:cubicBezTo>
                    <a:cubicBezTo>
                      <a:pt x="326137" y="469138"/>
                      <a:pt x="306960" y="464185"/>
                      <a:pt x="282068" y="464185"/>
                    </a:cubicBezTo>
                    <a:cubicBezTo>
                      <a:pt x="271400" y="464185"/>
                      <a:pt x="262002" y="465328"/>
                      <a:pt x="253493" y="467233"/>
                    </a:cubicBezTo>
                    <a:lnTo>
                      <a:pt x="264542" y="448437"/>
                    </a:lnTo>
                    <a:cubicBezTo>
                      <a:pt x="301880" y="446659"/>
                      <a:pt x="335788" y="439420"/>
                      <a:pt x="365761" y="426212"/>
                    </a:cubicBezTo>
                    <a:cubicBezTo>
                      <a:pt x="400432" y="410845"/>
                      <a:pt x="428499" y="389255"/>
                      <a:pt x="449835" y="361442"/>
                    </a:cubicBezTo>
                    <a:cubicBezTo>
                      <a:pt x="471170" y="333629"/>
                      <a:pt x="483870" y="301498"/>
                      <a:pt x="488188" y="265049"/>
                    </a:cubicBezTo>
                    <a:lnTo>
                      <a:pt x="389763" y="265049"/>
                    </a:lnTo>
                    <a:cubicBezTo>
                      <a:pt x="385954" y="285750"/>
                      <a:pt x="377698" y="303530"/>
                      <a:pt x="364998" y="318262"/>
                    </a:cubicBezTo>
                    <a:cubicBezTo>
                      <a:pt x="352298" y="332994"/>
                      <a:pt x="336042" y="344424"/>
                      <a:pt x="316103" y="352298"/>
                    </a:cubicBezTo>
                    <a:cubicBezTo>
                      <a:pt x="296164" y="360172"/>
                      <a:pt x="272923" y="364109"/>
                      <a:pt x="246380" y="364109"/>
                    </a:cubicBezTo>
                    <a:cubicBezTo>
                      <a:pt x="216027" y="364109"/>
                      <a:pt x="189865" y="358394"/>
                      <a:pt x="167767" y="347091"/>
                    </a:cubicBezTo>
                    <a:cubicBezTo>
                      <a:pt x="145669" y="335788"/>
                      <a:pt x="128651" y="319659"/>
                      <a:pt x="116840" y="298704"/>
                    </a:cubicBezTo>
                    <a:cubicBezTo>
                      <a:pt x="105029" y="277749"/>
                      <a:pt x="98933" y="253111"/>
                      <a:pt x="98933" y="224663"/>
                    </a:cubicBezTo>
                    <a:cubicBezTo>
                      <a:pt x="98933" y="196215"/>
                      <a:pt x="104902" y="171577"/>
                      <a:pt x="116840" y="150622"/>
                    </a:cubicBezTo>
                    <a:cubicBezTo>
                      <a:pt x="128778" y="129667"/>
                      <a:pt x="145669" y="113538"/>
                      <a:pt x="167767" y="102235"/>
                    </a:cubicBezTo>
                    <a:cubicBezTo>
                      <a:pt x="189866" y="90932"/>
                      <a:pt x="216027" y="85217"/>
                      <a:pt x="246380" y="85217"/>
                    </a:cubicBezTo>
                    <a:cubicBezTo>
                      <a:pt x="272796" y="85217"/>
                      <a:pt x="296037" y="89281"/>
                      <a:pt x="316103" y="97282"/>
                    </a:cubicBezTo>
                    <a:cubicBezTo>
                      <a:pt x="336169" y="105283"/>
                      <a:pt x="352425" y="116840"/>
                      <a:pt x="364998" y="131572"/>
                    </a:cubicBezTo>
                    <a:cubicBezTo>
                      <a:pt x="377571" y="146304"/>
                      <a:pt x="385953" y="163957"/>
                      <a:pt x="389763" y="184277"/>
                    </a:cubicBezTo>
                    <a:lnTo>
                      <a:pt x="488188" y="184277"/>
                    </a:lnTo>
                    <a:cubicBezTo>
                      <a:pt x="483998" y="147447"/>
                      <a:pt x="471170" y="115189"/>
                      <a:pt x="449835" y="87503"/>
                    </a:cubicBezTo>
                    <a:cubicBezTo>
                      <a:pt x="428499" y="59817"/>
                      <a:pt x="400558" y="38354"/>
                      <a:pt x="365761" y="22987"/>
                    </a:cubicBezTo>
                    <a:cubicBezTo>
                      <a:pt x="330963" y="7620"/>
                      <a:pt x="291339" y="0"/>
                      <a:pt x="246889" y="0"/>
                    </a:cubicBezTo>
                    <a:close/>
                  </a:path>
                </a:pathLst>
              </a:custGeom>
              <a:solidFill>
                <a:srgbClr val="FFFFFF"/>
              </a:solidFill>
            </p:spPr>
          </p:sp>
          <p:sp>
            <p:nvSpPr>
              <p:cNvPr id="68" name="Freeform 68"/>
              <p:cNvSpPr/>
              <p:nvPr/>
            </p:nvSpPr>
            <p:spPr>
              <a:xfrm>
                <a:off x="4963795" y="63500"/>
                <a:ext cx="293370" cy="93345"/>
              </a:xfrm>
              <a:custGeom>
                <a:avLst/>
                <a:gdLst/>
                <a:ahLst/>
                <a:cxnLst/>
                <a:rect l="l" t="t" r="r" b="b"/>
                <a:pathLst>
                  <a:path w="293370" h="93345">
                    <a:moveTo>
                      <a:pt x="74168" y="70485"/>
                    </a:moveTo>
                    <a:cubicBezTo>
                      <a:pt x="79502" y="65659"/>
                      <a:pt x="86487" y="63373"/>
                      <a:pt x="94869" y="63373"/>
                    </a:cubicBezTo>
                    <a:cubicBezTo>
                      <a:pt x="101346" y="63373"/>
                      <a:pt x="108712" y="64897"/>
                      <a:pt x="116967" y="67945"/>
                    </a:cubicBezTo>
                    <a:cubicBezTo>
                      <a:pt x="125222" y="70993"/>
                      <a:pt x="133858" y="74422"/>
                      <a:pt x="142875" y="78359"/>
                    </a:cubicBezTo>
                    <a:cubicBezTo>
                      <a:pt x="151892" y="82296"/>
                      <a:pt x="161417" y="85725"/>
                      <a:pt x="171323" y="88773"/>
                    </a:cubicBezTo>
                    <a:cubicBezTo>
                      <a:pt x="181229" y="91821"/>
                      <a:pt x="191516" y="93345"/>
                      <a:pt x="201803" y="93345"/>
                    </a:cubicBezTo>
                    <a:cubicBezTo>
                      <a:pt x="229489" y="93345"/>
                      <a:pt x="250698" y="85090"/>
                      <a:pt x="265684" y="68580"/>
                    </a:cubicBezTo>
                    <a:cubicBezTo>
                      <a:pt x="280670" y="52070"/>
                      <a:pt x="289814" y="29972"/>
                      <a:pt x="293370" y="2413"/>
                    </a:cubicBezTo>
                    <a:lnTo>
                      <a:pt x="228854" y="2413"/>
                    </a:lnTo>
                    <a:cubicBezTo>
                      <a:pt x="227711" y="11176"/>
                      <a:pt x="224409" y="17907"/>
                      <a:pt x="219075" y="22606"/>
                    </a:cubicBezTo>
                    <a:cubicBezTo>
                      <a:pt x="213741" y="27305"/>
                      <a:pt x="206756" y="29464"/>
                      <a:pt x="198374" y="29464"/>
                    </a:cubicBezTo>
                    <a:cubicBezTo>
                      <a:pt x="191516" y="29464"/>
                      <a:pt x="184023" y="27940"/>
                      <a:pt x="175895" y="24892"/>
                    </a:cubicBezTo>
                    <a:cubicBezTo>
                      <a:pt x="167767" y="21844"/>
                      <a:pt x="159258" y="18415"/>
                      <a:pt x="149987" y="14859"/>
                    </a:cubicBezTo>
                    <a:cubicBezTo>
                      <a:pt x="140716" y="11303"/>
                      <a:pt x="131318" y="7874"/>
                      <a:pt x="121539" y="4826"/>
                    </a:cubicBezTo>
                    <a:cubicBezTo>
                      <a:pt x="111760" y="1778"/>
                      <a:pt x="101600" y="0"/>
                      <a:pt x="90932" y="0"/>
                    </a:cubicBezTo>
                    <a:cubicBezTo>
                      <a:pt x="63246" y="0"/>
                      <a:pt x="42037" y="8128"/>
                      <a:pt x="27305" y="24511"/>
                    </a:cubicBezTo>
                    <a:cubicBezTo>
                      <a:pt x="12573" y="40894"/>
                      <a:pt x="3429" y="62992"/>
                      <a:pt x="0" y="91059"/>
                    </a:cubicBezTo>
                    <a:lnTo>
                      <a:pt x="64516" y="91059"/>
                    </a:lnTo>
                    <a:cubicBezTo>
                      <a:pt x="65659" y="82169"/>
                      <a:pt x="68961" y="75438"/>
                      <a:pt x="74295" y="70612"/>
                    </a:cubicBezTo>
                  </a:path>
                </a:pathLst>
              </a:custGeom>
              <a:solidFill>
                <a:srgbClr val="FFFFFF"/>
              </a:solidFill>
            </p:spPr>
          </p:sp>
          <p:sp>
            <p:nvSpPr>
              <p:cNvPr id="69" name="Freeform 69"/>
              <p:cNvSpPr/>
              <p:nvPr/>
            </p:nvSpPr>
            <p:spPr>
              <a:xfrm>
                <a:off x="4845812" y="191389"/>
                <a:ext cx="529591" cy="431800"/>
              </a:xfrm>
              <a:custGeom>
                <a:avLst/>
                <a:gdLst/>
                <a:ahLst/>
                <a:cxnLst/>
                <a:rect l="l" t="t" r="r" b="b"/>
                <a:pathLst>
                  <a:path w="529591" h="431800">
                    <a:moveTo>
                      <a:pt x="180975" y="261366"/>
                    </a:moveTo>
                    <a:lnTo>
                      <a:pt x="264795" y="75438"/>
                    </a:lnTo>
                    <a:lnTo>
                      <a:pt x="348615" y="261366"/>
                    </a:lnTo>
                    <a:close/>
                    <a:moveTo>
                      <a:pt x="202057" y="0"/>
                    </a:moveTo>
                    <a:lnTo>
                      <a:pt x="0" y="431800"/>
                    </a:lnTo>
                    <a:lnTo>
                      <a:pt x="104140" y="431800"/>
                    </a:lnTo>
                    <a:lnTo>
                      <a:pt x="145161" y="340868"/>
                    </a:lnTo>
                    <a:lnTo>
                      <a:pt x="384429" y="340868"/>
                    </a:lnTo>
                    <a:lnTo>
                      <a:pt x="425450" y="431800"/>
                    </a:lnTo>
                    <a:lnTo>
                      <a:pt x="529591" y="431800"/>
                    </a:lnTo>
                    <a:lnTo>
                      <a:pt x="327533" y="0"/>
                    </a:lnTo>
                    <a:close/>
                  </a:path>
                </a:pathLst>
              </a:custGeom>
              <a:solidFill>
                <a:srgbClr val="FFFFFF"/>
              </a:solidFill>
            </p:spPr>
          </p:sp>
          <p:sp>
            <p:nvSpPr>
              <p:cNvPr id="70" name="Freeform 70"/>
              <p:cNvSpPr/>
              <p:nvPr/>
            </p:nvSpPr>
            <p:spPr>
              <a:xfrm>
                <a:off x="5376037" y="182626"/>
                <a:ext cx="504317" cy="449072"/>
              </a:xfrm>
              <a:custGeom>
                <a:avLst/>
                <a:gdLst/>
                <a:ahLst/>
                <a:cxnLst/>
                <a:rect l="l" t="t" r="r" b="b"/>
                <a:pathLst>
                  <a:path w="504317" h="449072">
                    <a:moveTo>
                      <a:pt x="386588" y="297688"/>
                    </a:moveTo>
                    <a:cubicBezTo>
                      <a:pt x="374142" y="318389"/>
                      <a:pt x="356489" y="334391"/>
                      <a:pt x="333629" y="345440"/>
                    </a:cubicBezTo>
                    <a:cubicBezTo>
                      <a:pt x="310769" y="356489"/>
                      <a:pt x="283591" y="362204"/>
                      <a:pt x="252222" y="362204"/>
                    </a:cubicBezTo>
                    <a:cubicBezTo>
                      <a:pt x="221107" y="362204"/>
                      <a:pt x="194056" y="356616"/>
                      <a:pt x="171069" y="345440"/>
                    </a:cubicBezTo>
                    <a:cubicBezTo>
                      <a:pt x="148081" y="334264"/>
                      <a:pt x="130302" y="318389"/>
                      <a:pt x="117856" y="297688"/>
                    </a:cubicBezTo>
                    <a:cubicBezTo>
                      <a:pt x="105409" y="276987"/>
                      <a:pt x="99187" y="252603"/>
                      <a:pt x="99187" y="224536"/>
                    </a:cubicBezTo>
                    <a:cubicBezTo>
                      <a:pt x="99187" y="196469"/>
                      <a:pt x="105409" y="172085"/>
                      <a:pt x="117856" y="151384"/>
                    </a:cubicBezTo>
                    <a:cubicBezTo>
                      <a:pt x="130302" y="130683"/>
                      <a:pt x="148082" y="114681"/>
                      <a:pt x="171069" y="103632"/>
                    </a:cubicBezTo>
                    <a:cubicBezTo>
                      <a:pt x="194056" y="92583"/>
                      <a:pt x="221107" y="86995"/>
                      <a:pt x="252222" y="86995"/>
                    </a:cubicBezTo>
                    <a:cubicBezTo>
                      <a:pt x="283718" y="86995"/>
                      <a:pt x="310896" y="92583"/>
                      <a:pt x="333629" y="103632"/>
                    </a:cubicBezTo>
                    <a:cubicBezTo>
                      <a:pt x="356362" y="114681"/>
                      <a:pt x="374142" y="130683"/>
                      <a:pt x="386588" y="151384"/>
                    </a:cubicBezTo>
                    <a:cubicBezTo>
                      <a:pt x="399034" y="172085"/>
                      <a:pt x="405257" y="196469"/>
                      <a:pt x="405257" y="224536"/>
                    </a:cubicBezTo>
                    <a:cubicBezTo>
                      <a:pt x="405257" y="252603"/>
                      <a:pt x="399034" y="276860"/>
                      <a:pt x="386588" y="297688"/>
                    </a:cubicBezTo>
                    <a:moveTo>
                      <a:pt x="384302" y="28194"/>
                    </a:moveTo>
                    <a:cubicBezTo>
                      <a:pt x="346456" y="9398"/>
                      <a:pt x="302514" y="0"/>
                      <a:pt x="252222" y="0"/>
                    </a:cubicBezTo>
                    <a:cubicBezTo>
                      <a:pt x="201930" y="0"/>
                      <a:pt x="157861" y="9398"/>
                      <a:pt x="120015" y="28194"/>
                    </a:cubicBezTo>
                    <a:cubicBezTo>
                      <a:pt x="82169" y="46990"/>
                      <a:pt x="52705" y="73152"/>
                      <a:pt x="31623" y="106807"/>
                    </a:cubicBezTo>
                    <a:cubicBezTo>
                      <a:pt x="10541" y="140462"/>
                      <a:pt x="0" y="179705"/>
                      <a:pt x="0" y="224536"/>
                    </a:cubicBezTo>
                    <a:cubicBezTo>
                      <a:pt x="0" y="269367"/>
                      <a:pt x="10541" y="308737"/>
                      <a:pt x="31623" y="342265"/>
                    </a:cubicBezTo>
                    <a:cubicBezTo>
                      <a:pt x="52705" y="375793"/>
                      <a:pt x="82169" y="402082"/>
                      <a:pt x="120015" y="420878"/>
                    </a:cubicBezTo>
                    <a:cubicBezTo>
                      <a:pt x="157861" y="439674"/>
                      <a:pt x="201930" y="449072"/>
                      <a:pt x="252222" y="449072"/>
                    </a:cubicBezTo>
                    <a:cubicBezTo>
                      <a:pt x="302514" y="449072"/>
                      <a:pt x="346583" y="439674"/>
                      <a:pt x="384302" y="420878"/>
                    </a:cubicBezTo>
                    <a:cubicBezTo>
                      <a:pt x="422021" y="402082"/>
                      <a:pt x="451612" y="375920"/>
                      <a:pt x="472694" y="342265"/>
                    </a:cubicBezTo>
                    <a:cubicBezTo>
                      <a:pt x="493776" y="308610"/>
                      <a:pt x="504317" y="269494"/>
                      <a:pt x="504317" y="224536"/>
                    </a:cubicBezTo>
                    <a:cubicBezTo>
                      <a:pt x="504317" y="179578"/>
                      <a:pt x="493776" y="140335"/>
                      <a:pt x="472694" y="106807"/>
                    </a:cubicBezTo>
                    <a:cubicBezTo>
                      <a:pt x="451612" y="73279"/>
                      <a:pt x="422148" y="46990"/>
                      <a:pt x="384302" y="28194"/>
                    </a:cubicBezTo>
                  </a:path>
                </a:pathLst>
              </a:custGeom>
              <a:solidFill>
                <a:srgbClr val="FFFFFF"/>
              </a:solidFill>
            </p:spPr>
          </p:sp>
        </p:grpSp>
        <p:grpSp>
          <p:nvGrpSpPr>
            <p:cNvPr id="71" name="Group 71"/>
            <p:cNvGrpSpPr>
              <a:grpSpLocks noChangeAspect="1"/>
            </p:cNvGrpSpPr>
            <p:nvPr/>
          </p:nvGrpSpPr>
          <p:grpSpPr>
            <a:xfrm>
              <a:off x="7108952" y="48542"/>
              <a:ext cx="1160117" cy="1172257"/>
              <a:chOff x="0" y="0"/>
              <a:chExt cx="3036291" cy="3068066"/>
            </a:xfrm>
          </p:grpSpPr>
          <p:sp>
            <p:nvSpPr>
              <p:cNvPr id="72" name="Freeform 72"/>
              <p:cNvSpPr/>
              <p:nvPr/>
            </p:nvSpPr>
            <p:spPr>
              <a:xfrm>
                <a:off x="0" y="0"/>
                <a:ext cx="3036316" cy="3068066"/>
              </a:xfrm>
              <a:custGeom>
                <a:avLst/>
                <a:gdLst/>
                <a:ahLst/>
                <a:cxnLst/>
                <a:rect l="l" t="t" r="r" b="b"/>
                <a:pathLst>
                  <a:path w="3036316" h="3068066">
                    <a:moveTo>
                      <a:pt x="2203450" y="1663446"/>
                    </a:moveTo>
                    <a:cubicBezTo>
                      <a:pt x="2203450" y="1799590"/>
                      <a:pt x="2178558" y="1917573"/>
                      <a:pt x="2126361" y="2017522"/>
                    </a:cubicBezTo>
                    <a:cubicBezTo>
                      <a:pt x="2076450" y="2117344"/>
                      <a:pt x="1999234" y="2194560"/>
                      <a:pt x="1897126" y="2249043"/>
                    </a:cubicBezTo>
                    <a:cubicBezTo>
                      <a:pt x="1795018" y="2303526"/>
                      <a:pt x="1667891" y="2328418"/>
                      <a:pt x="1515872" y="2328418"/>
                    </a:cubicBezTo>
                    <a:cubicBezTo>
                      <a:pt x="1366139" y="2328418"/>
                      <a:pt x="1239012" y="2301240"/>
                      <a:pt x="1136904" y="2249043"/>
                    </a:cubicBezTo>
                    <a:cubicBezTo>
                      <a:pt x="1034796" y="2194560"/>
                      <a:pt x="957580" y="2119757"/>
                      <a:pt x="905383" y="2017522"/>
                    </a:cubicBezTo>
                    <a:cubicBezTo>
                      <a:pt x="853186" y="1917700"/>
                      <a:pt x="828294" y="1799717"/>
                      <a:pt x="828294" y="1663446"/>
                    </a:cubicBezTo>
                    <a:lnTo>
                      <a:pt x="828294" y="0"/>
                    </a:lnTo>
                    <a:lnTo>
                      <a:pt x="0" y="0"/>
                    </a:lnTo>
                    <a:lnTo>
                      <a:pt x="0" y="1701927"/>
                    </a:lnTo>
                    <a:cubicBezTo>
                      <a:pt x="0" y="1976501"/>
                      <a:pt x="63500" y="2217039"/>
                      <a:pt x="190627" y="2421255"/>
                    </a:cubicBezTo>
                    <a:cubicBezTo>
                      <a:pt x="317754" y="2625471"/>
                      <a:pt x="494665" y="2784475"/>
                      <a:pt x="723900" y="2897886"/>
                    </a:cubicBezTo>
                    <a:cubicBezTo>
                      <a:pt x="953135" y="3011297"/>
                      <a:pt x="1216279" y="3068066"/>
                      <a:pt x="1518158" y="3068066"/>
                    </a:cubicBezTo>
                    <a:cubicBezTo>
                      <a:pt x="1822196" y="3068066"/>
                      <a:pt x="2087753" y="3011297"/>
                      <a:pt x="2314702" y="2897886"/>
                    </a:cubicBezTo>
                    <a:cubicBezTo>
                      <a:pt x="2541651" y="2784475"/>
                      <a:pt x="2718689" y="2625598"/>
                      <a:pt x="2845689" y="2421382"/>
                    </a:cubicBezTo>
                    <a:cubicBezTo>
                      <a:pt x="2972689" y="2217166"/>
                      <a:pt x="3036316" y="1976628"/>
                      <a:pt x="3036316" y="1702054"/>
                    </a:cubicBezTo>
                    <a:lnTo>
                      <a:pt x="3036316" y="0"/>
                    </a:lnTo>
                    <a:lnTo>
                      <a:pt x="2203450" y="0"/>
                    </a:lnTo>
                    <a:lnTo>
                      <a:pt x="2203450" y="1663446"/>
                    </a:lnTo>
                    <a:close/>
                  </a:path>
                </a:pathLst>
              </a:custGeom>
              <a:solidFill>
                <a:srgbClr val="FFFFFF"/>
              </a:solidFill>
            </p:spPr>
          </p:sp>
        </p:grpSp>
        <p:grpSp>
          <p:nvGrpSpPr>
            <p:cNvPr id="73" name="Group 73"/>
            <p:cNvGrpSpPr>
              <a:grpSpLocks noChangeAspect="1"/>
            </p:cNvGrpSpPr>
            <p:nvPr/>
          </p:nvGrpSpPr>
          <p:grpSpPr>
            <a:xfrm>
              <a:off x="8023293" y="1325445"/>
              <a:ext cx="390374" cy="213520"/>
              <a:chOff x="0" y="0"/>
              <a:chExt cx="1021702" cy="558825"/>
            </a:xfrm>
          </p:grpSpPr>
          <p:sp>
            <p:nvSpPr>
              <p:cNvPr id="74" name="Freeform 74"/>
              <p:cNvSpPr/>
              <p:nvPr/>
            </p:nvSpPr>
            <p:spPr>
              <a:xfrm>
                <a:off x="63500" y="63500"/>
                <a:ext cx="457073" cy="431800"/>
              </a:xfrm>
              <a:custGeom>
                <a:avLst/>
                <a:gdLst/>
                <a:ahLst/>
                <a:cxnLst/>
                <a:rect l="l" t="t" r="r" b="b"/>
                <a:pathLst>
                  <a:path w="457073" h="431800">
                    <a:moveTo>
                      <a:pt x="340233" y="283845"/>
                    </a:moveTo>
                    <a:cubicBezTo>
                      <a:pt x="328295" y="303403"/>
                      <a:pt x="311404" y="318643"/>
                      <a:pt x="289306" y="329311"/>
                    </a:cubicBezTo>
                    <a:cubicBezTo>
                      <a:pt x="267208" y="339979"/>
                      <a:pt x="241554" y="345440"/>
                      <a:pt x="212471" y="345440"/>
                    </a:cubicBezTo>
                    <a:lnTo>
                      <a:pt x="97282" y="345440"/>
                    </a:lnTo>
                    <a:lnTo>
                      <a:pt x="97282" y="86360"/>
                    </a:lnTo>
                    <a:lnTo>
                      <a:pt x="212471" y="86360"/>
                    </a:lnTo>
                    <a:cubicBezTo>
                      <a:pt x="241681" y="86360"/>
                      <a:pt x="267208" y="91694"/>
                      <a:pt x="289306" y="102489"/>
                    </a:cubicBezTo>
                    <a:cubicBezTo>
                      <a:pt x="311404" y="113284"/>
                      <a:pt x="328295" y="128270"/>
                      <a:pt x="340233" y="147701"/>
                    </a:cubicBezTo>
                    <a:cubicBezTo>
                      <a:pt x="352171" y="167132"/>
                      <a:pt x="358140" y="189865"/>
                      <a:pt x="358140" y="215900"/>
                    </a:cubicBezTo>
                    <a:cubicBezTo>
                      <a:pt x="358140" y="241681"/>
                      <a:pt x="352171" y="264287"/>
                      <a:pt x="340233" y="283845"/>
                    </a:cubicBezTo>
                    <a:moveTo>
                      <a:pt x="337058" y="27051"/>
                    </a:moveTo>
                    <a:cubicBezTo>
                      <a:pt x="299339" y="9017"/>
                      <a:pt x="255270" y="0"/>
                      <a:pt x="204978" y="0"/>
                    </a:cubicBezTo>
                    <a:lnTo>
                      <a:pt x="0" y="0"/>
                    </a:lnTo>
                    <a:lnTo>
                      <a:pt x="0" y="431800"/>
                    </a:lnTo>
                    <a:lnTo>
                      <a:pt x="204978" y="431800"/>
                    </a:lnTo>
                    <a:cubicBezTo>
                      <a:pt x="255270" y="431800"/>
                      <a:pt x="299339" y="422783"/>
                      <a:pt x="337058" y="404749"/>
                    </a:cubicBezTo>
                    <a:cubicBezTo>
                      <a:pt x="374777" y="386715"/>
                      <a:pt x="404368" y="361442"/>
                      <a:pt x="425450" y="329057"/>
                    </a:cubicBezTo>
                    <a:cubicBezTo>
                      <a:pt x="446532" y="296672"/>
                      <a:pt x="457073" y="258953"/>
                      <a:pt x="457073" y="215900"/>
                    </a:cubicBezTo>
                    <a:cubicBezTo>
                      <a:pt x="457073" y="172593"/>
                      <a:pt x="446532" y="134747"/>
                      <a:pt x="425450" y="102489"/>
                    </a:cubicBezTo>
                    <a:cubicBezTo>
                      <a:pt x="404368" y="70231"/>
                      <a:pt x="374904" y="45085"/>
                      <a:pt x="337058" y="27051"/>
                    </a:cubicBezTo>
                  </a:path>
                </a:pathLst>
              </a:custGeom>
              <a:solidFill>
                <a:srgbClr val="FFFFFF"/>
              </a:solidFill>
            </p:spPr>
          </p:sp>
          <p:sp>
            <p:nvSpPr>
              <p:cNvPr id="75" name="Freeform 75"/>
              <p:cNvSpPr/>
              <p:nvPr/>
            </p:nvSpPr>
            <p:spPr>
              <a:xfrm>
                <a:off x="569595" y="63500"/>
                <a:ext cx="388620" cy="431800"/>
              </a:xfrm>
              <a:custGeom>
                <a:avLst/>
                <a:gdLst/>
                <a:ahLst/>
                <a:cxnLst/>
                <a:rect l="l" t="t" r="r" b="b"/>
                <a:pathLst>
                  <a:path w="388620" h="431800">
                    <a:moveTo>
                      <a:pt x="121285" y="253365"/>
                    </a:moveTo>
                    <a:lnTo>
                      <a:pt x="370713" y="253365"/>
                    </a:lnTo>
                    <a:lnTo>
                      <a:pt x="370713" y="178435"/>
                    </a:lnTo>
                    <a:lnTo>
                      <a:pt x="121285" y="178435"/>
                    </a:lnTo>
                    <a:lnTo>
                      <a:pt x="106045" y="81153"/>
                    </a:lnTo>
                    <a:lnTo>
                      <a:pt x="385699" y="81153"/>
                    </a:lnTo>
                    <a:lnTo>
                      <a:pt x="385699" y="0"/>
                    </a:lnTo>
                    <a:lnTo>
                      <a:pt x="0" y="0"/>
                    </a:lnTo>
                    <a:lnTo>
                      <a:pt x="33401" y="215900"/>
                    </a:lnTo>
                    <a:lnTo>
                      <a:pt x="0" y="431800"/>
                    </a:lnTo>
                    <a:lnTo>
                      <a:pt x="388620" y="431800"/>
                    </a:lnTo>
                    <a:lnTo>
                      <a:pt x="388620" y="350647"/>
                    </a:lnTo>
                    <a:lnTo>
                      <a:pt x="106045" y="350647"/>
                    </a:lnTo>
                    <a:close/>
                  </a:path>
                </a:pathLst>
              </a:custGeom>
              <a:solidFill>
                <a:srgbClr val="FFFFFF"/>
              </a:solidFill>
            </p:spPr>
          </p:sp>
        </p:grpSp>
        <p:grpSp>
          <p:nvGrpSpPr>
            <p:cNvPr id="76" name="Group 76"/>
            <p:cNvGrpSpPr>
              <a:grpSpLocks noChangeAspect="1"/>
            </p:cNvGrpSpPr>
            <p:nvPr/>
          </p:nvGrpSpPr>
          <p:grpSpPr>
            <a:xfrm>
              <a:off x="8441919" y="1322151"/>
              <a:ext cx="1174201" cy="220118"/>
              <a:chOff x="0" y="0"/>
              <a:chExt cx="3073159" cy="576097"/>
            </a:xfrm>
          </p:grpSpPr>
          <p:sp>
            <p:nvSpPr>
              <p:cNvPr id="77" name="Freeform 77"/>
              <p:cNvSpPr/>
              <p:nvPr/>
            </p:nvSpPr>
            <p:spPr>
              <a:xfrm>
                <a:off x="63500" y="63500"/>
                <a:ext cx="488315" cy="449072"/>
              </a:xfrm>
              <a:custGeom>
                <a:avLst/>
                <a:gdLst/>
                <a:ahLst/>
                <a:cxnLst/>
                <a:rect l="l" t="t" r="r" b="b"/>
                <a:pathLst>
                  <a:path w="488315" h="449072">
                    <a:moveTo>
                      <a:pt x="167894" y="102235"/>
                    </a:moveTo>
                    <a:cubicBezTo>
                      <a:pt x="189992" y="90932"/>
                      <a:pt x="216154" y="85217"/>
                      <a:pt x="246507" y="85217"/>
                    </a:cubicBezTo>
                    <a:cubicBezTo>
                      <a:pt x="272923" y="85217"/>
                      <a:pt x="296164" y="89281"/>
                      <a:pt x="316230" y="97282"/>
                    </a:cubicBezTo>
                    <a:cubicBezTo>
                      <a:pt x="336296" y="105283"/>
                      <a:pt x="352425" y="116840"/>
                      <a:pt x="365125" y="131572"/>
                    </a:cubicBezTo>
                    <a:cubicBezTo>
                      <a:pt x="377825" y="146304"/>
                      <a:pt x="386080" y="163957"/>
                      <a:pt x="389890" y="184277"/>
                    </a:cubicBezTo>
                    <a:lnTo>
                      <a:pt x="488315" y="184277"/>
                    </a:lnTo>
                    <a:cubicBezTo>
                      <a:pt x="484124" y="147447"/>
                      <a:pt x="471297" y="115189"/>
                      <a:pt x="449961" y="87503"/>
                    </a:cubicBezTo>
                    <a:cubicBezTo>
                      <a:pt x="428625" y="59817"/>
                      <a:pt x="400685" y="38354"/>
                      <a:pt x="365887" y="22987"/>
                    </a:cubicBezTo>
                    <a:cubicBezTo>
                      <a:pt x="331089" y="7620"/>
                      <a:pt x="291465" y="0"/>
                      <a:pt x="247015" y="0"/>
                    </a:cubicBezTo>
                    <a:cubicBezTo>
                      <a:pt x="197866" y="0"/>
                      <a:pt x="154813" y="9398"/>
                      <a:pt x="117729" y="28194"/>
                    </a:cubicBezTo>
                    <a:cubicBezTo>
                      <a:pt x="80645" y="46990"/>
                      <a:pt x="51816" y="73152"/>
                      <a:pt x="31115" y="106807"/>
                    </a:cubicBezTo>
                    <a:cubicBezTo>
                      <a:pt x="10414" y="140462"/>
                      <a:pt x="0" y="179578"/>
                      <a:pt x="0" y="224536"/>
                    </a:cubicBezTo>
                    <a:cubicBezTo>
                      <a:pt x="0" y="269494"/>
                      <a:pt x="10414" y="308737"/>
                      <a:pt x="31115" y="342265"/>
                    </a:cubicBezTo>
                    <a:cubicBezTo>
                      <a:pt x="51816" y="375793"/>
                      <a:pt x="80772" y="402082"/>
                      <a:pt x="117729" y="420878"/>
                    </a:cubicBezTo>
                    <a:cubicBezTo>
                      <a:pt x="154686" y="439674"/>
                      <a:pt x="197866" y="449072"/>
                      <a:pt x="247015" y="449072"/>
                    </a:cubicBezTo>
                    <a:cubicBezTo>
                      <a:pt x="291592" y="449072"/>
                      <a:pt x="331216" y="441325"/>
                      <a:pt x="365887" y="425958"/>
                    </a:cubicBezTo>
                    <a:cubicBezTo>
                      <a:pt x="400558" y="410591"/>
                      <a:pt x="428625" y="389001"/>
                      <a:pt x="449961" y="361188"/>
                    </a:cubicBezTo>
                    <a:cubicBezTo>
                      <a:pt x="471297" y="333375"/>
                      <a:pt x="483997" y="301244"/>
                      <a:pt x="488315" y="264795"/>
                    </a:cubicBezTo>
                    <a:lnTo>
                      <a:pt x="389763" y="264795"/>
                    </a:lnTo>
                    <a:cubicBezTo>
                      <a:pt x="385953" y="285496"/>
                      <a:pt x="377698" y="303276"/>
                      <a:pt x="364998" y="318008"/>
                    </a:cubicBezTo>
                    <a:cubicBezTo>
                      <a:pt x="352298" y="332740"/>
                      <a:pt x="336042" y="344170"/>
                      <a:pt x="316103" y="352044"/>
                    </a:cubicBezTo>
                    <a:cubicBezTo>
                      <a:pt x="296164" y="359918"/>
                      <a:pt x="272923" y="363855"/>
                      <a:pt x="246380" y="363855"/>
                    </a:cubicBezTo>
                    <a:cubicBezTo>
                      <a:pt x="216027" y="363855"/>
                      <a:pt x="189865" y="358140"/>
                      <a:pt x="167767" y="346837"/>
                    </a:cubicBezTo>
                    <a:cubicBezTo>
                      <a:pt x="145669" y="335534"/>
                      <a:pt x="128651" y="319405"/>
                      <a:pt x="116840" y="298450"/>
                    </a:cubicBezTo>
                    <a:cubicBezTo>
                      <a:pt x="105029" y="277495"/>
                      <a:pt x="98933" y="252857"/>
                      <a:pt x="98933" y="224409"/>
                    </a:cubicBezTo>
                    <a:cubicBezTo>
                      <a:pt x="98933" y="195961"/>
                      <a:pt x="104902" y="171323"/>
                      <a:pt x="116840" y="150368"/>
                    </a:cubicBezTo>
                    <a:cubicBezTo>
                      <a:pt x="128778" y="129413"/>
                      <a:pt x="145669" y="113284"/>
                      <a:pt x="167767" y="101981"/>
                    </a:cubicBezTo>
                  </a:path>
                </a:pathLst>
              </a:custGeom>
              <a:solidFill>
                <a:srgbClr val="FFFFFF"/>
              </a:solidFill>
            </p:spPr>
          </p:sp>
          <p:sp>
            <p:nvSpPr>
              <p:cNvPr id="78" name="Freeform 78"/>
              <p:cNvSpPr/>
              <p:nvPr/>
            </p:nvSpPr>
            <p:spPr>
              <a:xfrm>
                <a:off x="615696" y="72136"/>
                <a:ext cx="443357" cy="431800"/>
              </a:xfrm>
              <a:custGeom>
                <a:avLst/>
                <a:gdLst/>
                <a:ahLst/>
                <a:cxnLst/>
                <a:rect l="l" t="t" r="r" b="b"/>
                <a:pathLst>
                  <a:path w="443357" h="431800">
                    <a:moveTo>
                      <a:pt x="345440" y="170434"/>
                    </a:moveTo>
                    <a:lnTo>
                      <a:pt x="97790" y="170434"/>
                    </a:lnTo>
                    <a:lnTo>
                      <a:pt x="97790" y="0"/>
                    </a:lnTo>
                    <a:lnTo>
                      <a:pt x="0" y="0"/>
                    </a:lnTo>
                    <a:lnTo>
                      <a:pt x="0" y="431800"/>
                    </a:lnTo>
                    <a:lnTo>
                      <a:pt x="97790" y="431800"/>
                    </a:lnTo>
                    <a:lnTo>
                      <a:pt x="97790" y="256159"/>
                    </a:lnTo>
                    <a:lnTo>
                      <a:pt x="345440" y="256159"/>
                    </a:lnTo>
                    <a:lnTo>
                      <a:pt x="345440" y="431800"/>
                    </a:lnTo>
                    <a:lnTo>
                      <a:pt x="443357" y="431800"/>
                    </a:lnTo>
                    <a:lnTo>
                      <a:pt x="443357" y="0"/>
                    </a:lnTo>
                    <a:lnTo>
                      <a:pt x="345440" y="0"/>
                    </a:lnTo>
                    <a:close/>
                  </a:path>
                </a:pathLst>
              </a:custGeom>
              <a:solidFill>
                <a:srgbClr val="FFFFFF"/>
              </a:solidFill>
            </p:spPr>
          </p:sp>
          <p:sp>
            <p:nvSpPr>
              <p:cNvPr id="79" name="Freeform 79"/>
              <p:cNvSpPr/>
              <p:nvPr/>
            </p:nvSpPr>
            <p:spPr>
              <a:xfrm>
                <a:off x="1105662" y="72136"/>
                <a:ext cx="529590" cy="431800"/>
              </a:xfrm>
              <a:custGeom>
                <a:avLst/>
                <a:gdLst/>
                <a:ahLst/>
                <a:cxnLst/>
                <a:rect l="l" t="t" r="r" b="b"/>
                <a:pathLst>
                  <a:path w="529590" h="431800">
                    <a:moveTo>
                      <a:pt x="180975" y="261366"/>
                    </a:moveTo>
                    <a:lnTo>
                      <a:pt x="264795" y="75438"/>
                    </a:lnTo>
                    <a:lnTo>
                      <a:pt x="348615" y="261366"/>
                    </a:lnTo>
                    <a:close/>
                    <a:moveTo>
                      <a:pt x="202057" y="0"/>
                    </a:moveTo>
                    <a:lnTo>
                      <a:pt x="0" y="431800"/>
                    </a:lnTo>
                    <a:lnTo>
                      <a:pt x="104140" y="431800"/>
                    </a:lnTo>
                    <a:lnTo>
                      <a:pt x="145161" y="340868"/>
                    </a:lnTo>
                    <a:lnTo>
                      <a:pt x="384429" y="340868"/>
                    </a:lnTo>
                    <a:lnTo>
                      <a:pt x="425450" y="431800"/>
                    </a:lnTo>
                    <a:lnTo>
                      <a:pt x="529590" y="431800"/>
                    </a:lnTo>
                    <a:lnTo>
                      <a:pt x="327533" y="0"/>
                    </a:lnTo>
                    <a:close/>
                  </a:path>
                </a:pathLst>
              </a:custGeom>
              <a:solidFill>
                <a:srgbClr val="FFFFFF"/>
              </a:solidFill>
            </p:spPr>
          </p:sp>
          <p:sp>
            <p:nvSpPr>
              <p:cNvPr id="80" name="Freeform 80"/>
              <p:cNvSpPr/>
              <p:nvPr/>
            </p:nvSpPr>
            <p:spPr>
              <a:xfrm>
                <a:off x="1681988" y="72136"/>
                <a:ext cx="401320" cy="431800"/>
              </a:xfrm>
              <a:custGeom>
                <a:avLst/>
                <a:gdLst/>
                <a:ahLst/>
                <a:cxnLst/>
                <a:rect l="l" t="t" r="r" b="b"/>
                <a:pathLst>
                  <a:path w="401320" h="431800">
                    <a:moveTo>
                      <a:pt x="283464" y="188214"/>
                    </a:moveTo>
                    <a:cubicBezTo>
                      <a:pt x="270637" y="199390"/>
                      <a:pt x="252857" y="204978"/>
                      <a:pt x="230251" y="204978"/>
                    </a:cubicBezTo>
                    <a:lnTo>
                      <a:pt x="97790" y="204978"/>
                    </a:lnTo>
                    <a:lnTo>
                      <a:pt x="97790" y="80645"/>
                    </a:lnTo>
                    <a:lnTo>
                      <a:pt x="230251" y="80645"/>
                    </a:lnTo>
                    <a:cubicBezTo>
                      <a:pt x="252857" y="80645"/>
                      <a:pt x="270637" y="86106"/>
                      <a:pt x="283464" y="97028"/>
                    </a:cubicBezTo>
                    <a:cubicBezTo>
                      <a:pt x="296291" y="107950"/>
                      <a:pt x="302768" y="123190"/>
                      <a:pt x="302768" y="142748"/>
                    </a:cubicBezTo>
                    <a:cubicBezTo>
                      <a:pt x="302768" y="161925"/>
                      <a:pt x="296291" y="177038"/>
                      <a:pt x="283464" y="188214"/>
                    </a:cubicBezTo>
                    <a:moveTo>
                      <a:pt x="401193" y="142748"/>
                    </a:moveTo>
                    <a:cubicBezTo>
                      <a:pt x="401193" y="114300"/>
                      <a:pt x="394589" y="89408"/>
                      <a:pt x="381381" y="67945"/>
                    </a:cubicBezTo>
                    <a:cubicBezTo>
                      <a:pt x="368173" y="46482"/>
                      <a:pt x="348996" y="29718"/>
                      <a:pt x="324104" y="17907"/>
                    </a:cubicBezTo>
                    <a:cubicBezTo>
                      <a:pt x="299212" y="6096"/>
                      <a:pt x="269621" y="0"/>
                      <a:pt x="235458" y="0"/>
                    </a:cubicBezTo>
                    <a:lnTo>
                      <a:pt x="0" y="0"/>
                    </a:lnTo>
                    <a:lnTo>
                      <a:pt x="0" y="431800"/>
                    </a:lnTo>
                    <a:lnTo>
                      <a:pt x="97917" y="431800"/>
                    </a:lnTo>
                    <a:lnTo>
                      <a:pt x="97917" y="285623"/>
                    </a:lnTo>
                    <a:lnTo>
                      <a:pt x="235585" y="285623"/>
                    </a:lnTo>
                    <a:cubicBezTo>
                      <a:pt x="269748" y="285623"/>
                      <a:pt x="299339" y="279527"/>
                      <a:pt x="324231" y="267462"/>
                    </a:cubicBezTo>
                    <a:cubicBezTo>
                      <a:pt x="349123" y="255397"/>
                      <a:pt x="368300" y="238633"/>
                      <a:pt x="381508" y="217424"/>
                    </a:cubicBezTo>
                    <a:cubicBezTo>
                      <a:pt x="394716" y="196215"/>
                      <a:pt x="401320" y="171323"/>
                      <a:pt x="401320" y="142875"/>
                    </a:cubicBezTo>
                  </a:path>
                </a:pathLst>
              </a:custGeom>
              <a:solidFill>
                <a:srgbClr val="FFFFFF"/>
              </a:solidFill>
            </p:spPr>
          </p:sp>
          <p:sp>
            <p:nvSpPr>
              <p:cNvPr id="81" name="Freeform 81"/>
              <p:cNvSpPr/>
              <p:nvPr/>
            </p:nvSpPr>
            <p:spPr>
              <a:xfrm>
                <a:off x="2046478" y="72136"/>
                <a:ext cx="529590" cy="431800"/>
              </a:xfrm>
              <a:custGeom>
                <a:avLst/>
                <a:gdLst/>
                <a:ahLst/>
                <a:cxnLst/>
                <a:rect l="l" t="t" r="r" b="b"/>
                <a:pathLst>
                  <a:path w="529590" h="431800">
                    <a:moveTo>
                      <a:pt x="180975" y="261366"/>
                    </a:moveTo>
                    <a:lnTo>
                      <a:pt x="264795" y="75438"/>
                    </a:lnTo>
                    <a:lnTo>
                      <a:pt x="348615" y="261366"/>
                    </a:lnTo>
                    <a:close/>
                    <a:moveTo>
                      <a:pt x="202057" y="0"/>
                    </a:moveTo>
                    <a:lnTo>
                      <a:pt x="0" y="431800"/>
                    </a:lnTo>
                    <a:lnTo>
                      <a:pt x="104140" y="431800"/>
                    </a:lnTo>
                    <a:lnTo>
                      <a:pt x="145161" y="340868"/>
                    </a:lnTo>
                    <a:lnTo>
                      <a:pt x="384429" y="340868"/>
                    </a:lnTo>
                    <a:lnTo>
                      <a:pt x="425450" y="431800"/>
                    </a:lnTo>
                    <a:lnTo>
                      <a:pt x="529590" y="431800"/>
                    </a:lnTo>
                    <a:lnTo>
                      <a:pt x="327533" y="0"/>
                    </a:lnTo>
                    <a:close/>
                  </a:path>
                </a:pathLst>
              </a:custGeom>
              <a:solidFill>
                <a:srgbClr val="FFFFFF"/>
              </a:solidFill>
            </p:spPr>
          </p:sp>
          <p:sp>
            <p:nvSpPr>
              <p:cNvPr id="82" name="Freeform 82"/>
              <p:cNvSpPr/>
              <p:nvPr/>
            </p:nvSpPr>
            <p:spPr>
              <a:xfrm>
                <a:off x="2578735" y="63500"/>
                <a:ext cx="431165" cy="449072"/>
              </a:xfrm>
              <a:custGeom>
                <a:avLst/>
                <a:gdLst/>
                <a:ahLst/>
                <a:cxnLst/>
                <a:rect l="l" t="t" r="r" b="b"/>
                <a:pathLst>
                  <a:path w="431165" h="449072">
                    <a:moveTo>
                      <a:pt x="415671" y="245237"/>
                    </a:moveTo>
                    <a:cubicBezTo>
                      <a:pt x="405511" y="229489"/>
                      <a:pt x="388620" y="216916"/>
                      <a:pt x="364998" y="207518"/>
                    </a:cubicBezTo>
                    <a:cubicBezTo>
                      <a:pt x="341376" y="198120"/>
                      <a:pt x="309626" y="191262"/>
                      <a:pt x="269748" y="187071"/>
                    </a:cubicBezTo>
                    <a:lnTo>
                      <a:pt x="179324" y="176149"/>
                    </a:lnTo>
                    <a:cubicBezTo>
                      <a:pt x="151638" y="172720"/>
                      <a:pt x="132461" y="167386"/>
                      <a:pt x="121412" y="160274"/>
                    </a:cubicBezTo>
                    <a:cubicBezTo>
                      <a:pt x="110363" y="153162"/>
                      <a:pt x="105029" y="143129"/>
                      <a:pt x="105029" y="130048"/>
                    </a:cubicBezTo>
                    <a:cubicBezTo>
                      <a:pt x="105029" y="113157"/>
                      <a:pt x="114173" y="100076"/>
                      <a:pt x="132715" y="90932"/>
                    </a:cubicBezTo>
                    <a:cubicBezTo>
                      <a:pt x="151257" y="81788"/>
                      <a:pt x="175895" y="77089"/>
                      <a:pt x="207010" y="77089"/>
                    </a:cubicBezTo>
                    <a:cubicBezTo>
                      <a:pt x="229235" y="77089"/>
                      <a:pt x="248666" y="79629"/>
                      <a:pt x="265176" y="84836"/>
                    </a:cubicBezTo>
                    <a:cubicBezTo>
                      <a:pt x="281686" y="90043"/>
                      <a:pt x="294640" y="97282"/>
                      <a:pt x="304038" y="106680"/>
                    </a:cubicBezTo>
                    <a:cubicBezTo>
                      <a:pt x="313436" y="116078"/>
                      <a:pt x="319151" y="127127"/>
                      <a:pt x="321056" y="139827"/>
                    </a:cubicBezTo>
                    <a:lnTo>
                      <a:pt x="420116" y="139827"/>
                    </a:lnTo>
                    <a:cubicBezTo>
                      <a:pt x="418592" y="111760"/>
                      <a:pt x="408686" y="87376"/>
                      <a:pt x="390144" y="66421"/>
                    </a:cubicBezTo>
                    <a:cubicBezTo>
                      <a:pt x="371602" y="45466"/>
                      <a:pt x="346964" y="29210"/>
                      <a:pt x="315849" y="17526"/>
                    </a:cubicBezTo>
                    <a:cubicBezTo>
                      <a:pt x="284734" y="5842"/>
                      <a:pt x="249174" y="0"/>
                      <a:pt x="209296" y="0"/>
                    </a:cubicBezTo>
                    <a:cubicBezTo>
                      <a:pt x="168275" y="0"/>
                      <a:pt x="132588" y="5334"/>
                      <a:pt x="102235" y="15875"/>
                    </a:cubicBezTo>
                    <a:cubicBezTo>
                      <a:pt x="71882" y="26416"/>
                      <a:pt x="48387" y="41656"/>
                      <a:pt x="31750" y="61595"/>
                    </a:cubicBezTo>
                    <a:cubicBezTo>
                      <a:pt x="15113" y="81534"/>
                      <a:pt x="6731" y="105791"/>
                      <a:pt x="6731" y="134112"/>
                    </a:cubicBezTo>
                    <a:cubicBezTo>
                      <a:pt x="6731" y="170180"/>
                      <a:pt x="19304" y="198374"/>
                      <a:pt x="44450" y="218440"/>
                    </a:cubicBezTo>
                    <a:cubicBezTo>
                      <a:pt x="69596" y="238506"/>
                      <a:pt x="110236" y="251714"/>
                      <a:pt x="166243" y="257937"/>
                    </a:cubicBezTo>
                    <a:lnTo>
                      <a:pt x="253238" y="267716"/>
                    </a:lnTo>
                    <a:cubicBezTo>
                      <a:pt x="283972" y="271145"/>
                      <a:pt x="304927" y="276606"/>
                      <a:pt x="316230" y="284099"/>
                    </a:cubicBezTo>
                    <a:cubicBezTo>
                      <a:pt x="327533" y="291592"/>
                      <a:pt x="333248" y="302260"/>
                      <a:pt x="333248" y="316103"/>
                    </a:cubicBezTo>
                    <a:cubicBezTo>
                      <a:pt x="333248" y="333756"/>
                      <a:pt x="323342" y="347472"/>
                      <a:pt x="303657" y="357251"/>
                    </a:cubicBezTo>
                    <a:cubicBezTo>
                      <a:pt x="283972" y="367030"/>
                      <a:pt x="256921" y="371983"/>
                      <a:pt x="222758" y="371983"/>
                    </a:cubicBezTo>
                    <a:cubicBezTo>
                      <a:pt x="199390" y="371983"/>
                      <a:pt x="178689" y="369062"/>
                      <a:pt x="160909" y="363093"/>
                    </a:cubicBezTo>
                    <a:cubicBezTo>
                      <a:pt x="143129" y="357124"/>
                      <a:pt x="128905" y="348742"/>
                      <a:pt x="118364" y="337693"/>
                    </a:cubicBezTo>
                    <a:cubicBezTo>
                      <a:pt x="107823" y="326644"/>
                      <a:pt x="101346" y="313944"/>
                      <a:pt x="99060" y="299466"/>
                    </a:cubicBezTo>
                    <a:lnTo>
                      <a:pt x="0" y="299466"/>
                    </a:lnTo>
                    <a:cubicBezTo>
                      <a:pt x="1524" y="329438"/>
                      <a:pt x="11684" y="355600"/>
                      <a:pt x="30480" y="378079"/>
                    </a:cubicBezTo>
                    <a:cubicBezTo>
                      <a:pt x="49276" y="400558"/>
                      <a:pt x="75057" y="417957"/>
                      <a:pt x="107696" y="430403"/>
                    </a:cubicBezTo>
                    <a:cubicBezTo>
                      <a:pt x="140335" y="442849"/>
                      <a:pt x="178181" y="449072"/>
                      <a:pt x="221107" y="449072"/>
                    </a:cubicBezTo>
                    <a:cubicBezTo>
                      <a:pt x="263271" y="449072"/>
                      <a:pt x="300228" y="443103"/>
                      <a:pt x="331597" y="431165"/>
                    </a:cubicBezTo>
                    <a:cubicBezTo>
                      <a:pt x="362966" y="419227"/>
                      <a:pt x="387477" y="402463"/>
                      <a:pt x="405003" y="380746"/>
                    </a:cubicBezTo>
                    <a:cubicBezTo>
                      <a:pt x="422529" y="359029"/>
                      <a:pt x="431165" y="333883"/>
                      <a:pt x="431165" y="305054"/>
                    </a:cubicBezTo>
                    <a:cubicBezTo>
                      <a:pt x="431165" y="280797"/>
                      <a:pt x="426085" y="260858"/>
                      <a:pt x="415925" y="245110"/>
                    </a:cubicBezTo>
                  </a:path>
                </a:pathLst>
              </a:custGeom>
              <a:solidFill>
                <a:srgbClr val="FFFFFF"/>
              </a:solidFill>
            </p:spPr>
          </p:sp>
        </p:grpSp>
        <p:grpSp>
          <p:nvGrpSpPr>
            <p:cNvPr id="83" name="Group 83"/>
            <p:cNvGrpSpPr>
              <a:grpSpLocks noChangeAspect="1"/>
            </p:cNvGrpSpPr>
            <p:nvPr/>
          </p:nvGrpSpPr>
          <p:grpSpPr>
            <a:xfrm>
              <a:off x="8391332" y="4"/>
              <a:ext cx="1563741" cy="1245055"/>
              <a:chOff x="0" y="0"/>
              <a:chExt cx="4092677" cy="3258591"/>
            </a:xfrm>
          </p:grpSpPr>
          <p:sp>
            <p:nvSpPr>
              <p:cNvPr id="84" name="Freeform 84"/>
              <p:cNvSpPr/>
              <p:nvPr/>
            </p:nvSpPr>
            <p:spPr>
              <a:xfrm>
                <a:off x="3267456" y="63500"/>
                <a:ext cx="761619" cy="763524"/>
              </a:xfrm>
              <a:custGeom>
                <a:avLst/>
                <a:gdLst/>
                <a:ahLst/>
                <a:cxnLst/>
                <a:rect l="l" t="t" r="r" b="b"/>
                <a:pathLst>
                  <a:path w="761619" h="763524">
                    <a:moveTo>
                      <a:pt x="390906" y="257556"/>
                    </a:moveTo>
                    <a:cubicBezTo>
                      <a:pt x="442087" y="257556"/>
                      <a:pt x="471297" y="281305"/>
                      <a:pt x="471297" y="323342"/>
                    </a:cubicBezTo>
                    <a:cubicBezTo>
                      <a:pt x="471297" y="363474"/>
                      <a:pt x="442087" y="387223"/>
                      <a:pt x="390906" y="387223"/>
                    </a:cubicBezTo>
                    <a:lnTo>
                      <a:pt x="390906" y="389001"/>
                    </a:lnTo>
                    <a:lnTo>
                      <a:pt x="327025" y="389001"/>
                    </a:lnTo>
                    <a:lnTo>
                      <a:pt x="327025" y="257556"/>
                    </a:lnTo>
                    <a:close/>
                    <a:moveTo>
                      <a:pt x="215519" y="173482"/>
                    </a:moveTo>
                    <a:lnTo>
                      <a:pt x="215519" y="591820"/>
                    </a:lnTo>
                    <a:lnTo>
                      <a:pt x="328803" y="591820"/>
                    </a:lnTo>
                    <a:lnTo>
                      <a:pt x="328803" y="471297"/>
                    </a:lnTo>
                    <a:lnTo>
                      <a:pt x="401828" y="471297"/>
                    </a:lnTo>
                    <a:lnTo>
                      <a:pt x="480314" y="591820"/>
                    </a:lnTo>
                    <a:lnTo>
                      <a:pt x="591693" y="591820"/>
                    </a:lnTo>
                    <a:lnTo>
                      <a:pt x="500380" y="451231"/>
                    </a:lnTo>
                    <a:cubicBezTo>
                      <a:pt x="551561" y="427482"/>
                      <a:pt x="580771" y="383667"/>
                      <a:pt x="580771" y="323342"/>
                    </a:cubicBezTo>
                    <a:cubicBezTo>
                      <a:pt x="580771" y="232029"/>
                      <a:pt x="513207" y="173609"/>
                      <a:pt x="398145" y="173609"/>
                    </a:cubicBezTo>
                    <a:close/>
                    <a:moveTo>
                      <a:pt x="381762" y="71247"/>
                    </a:moveTo>
                    <a:cubicBezTo>
                      <a:pt x="560705" y="71247"/>
                      <a:pt x="688594" y="204597"/>
                      <a:pt x="688594" y="379984"/>
                    </a:cubicBezTo>
                    <a:cubicBezTo>
                      <a:pt x="688594" y="555371"/>
                      <a:pt x="553466" y="692277"/>
                      <a:pt x="378079" y="692277"/>
                    </a:cubicBezTo>
                    <a:cubicBezTo>
                      <a:pt x="202692" y="692277"/>
                      <a:pt x="73025" y="557149"/>
                      <a:pt x="73025" y="381762"/>
                    </a:cubicBezTo>
                    <a:cubicBezTo>
                      <a:pt x="73025" y="206375"/>
                      <a:pt x="202692" y="71247"/>
                      <a:pt x="381762" y="71247"/>
                    </a:cubicBezTo>
                    <a:close/>
                    <a:moveTo>
                      <a:pt x="381762" y="0"/>
                    </a:moveTo>
                    <a:cubicBezTo>
                      <a:pt x="164465" y="0"/>
                      <a:pt x="0" y="168021"/>
                      <a:pt x="0" y="381762"/>
                    </a:cubicBezTo>
                    <a:cubicBezTo>
                      <a:pt x="0" y="595503"/>
                      <a:pt x="166243" y="763524"/>
                      <a:pt x="379857" y="763524"/>
                    </a:cubicBezTo>
                    <a:cubicBezTo>
                      <a:pt x="591566" y="763524"/>
                      <a:pt x="758317" y="598678"/>
                      <a:pt x="761619" y="386207"/>
                    </a:cubicBezTo>
                    <a:lnTo>
                      <a:pt x="761619" y="386207"/>
                    </a:lnTo>
                    <a:lnTo>
                      <a:pt x="761619" y="373634"/>
                    </a:lnTo>
                    <a:lnTo>
                      <a:pt x="761619" y="373634"/>
                    </a:lnTo>
                    <a:cubicBezTo>
                      <a:pt x="758571" y="161163"/>
                      <a:pt x="597027" y="0"/>
                      <a:pt x="381762" y="0"/>
                    </a:cubicBezTo>
                    <a:close/>
                  </a:path>
                </a:pathLst>
              </a:custGeom>
              <a:solidFill>
                <a:srgbClr val="FFFFFF"/>
              </a:solidFill>
            </p:spPr>
          </p:sp>
          <p:sp>
            <p:nvSpPr>
              <p:cNvPr id="85" name="Freeform 85"/>
              <p:cNvSpPr/>
              <p:nvPr/>
            </p:nvSpPr>
            <p:spPr>
              <a:xfrm>
                <a:off x="63500" y="63500"/>
                <a:ext cx="3099816" cy="3131947"/>
              </a:xfrm>
              <a:custGeom>
                <a:avLst/>
                <a:gdLst/>
                <a:ahLst/>
                <a:cxnLst/>
                <a:rect l="l" t="t" r="r" b="b"/>
                <a:pathLst>
                  <a:path w="3099816" h="3131947">
                    <a:moveTo>
                      <a:pt x="2984119" y="1658874"/>
                    </a:moveTo>
                    <a:cubicBezTo>
                      <a:pt x="2907030" y="1543177"/>
                      <a:pt x="2782189" y="1454658"/>
                      <a:pt x="2612009" y="1388872"/>
                    </a:cubicBezTo>
                    <a:cubicBezTo>
                      <a:pt x="2441829" y="1323086"/>
                      <a:pt x="2212594" y="1277620"/>
                      <a:pt x="1926717" y="1250442"/>
                    </a:cubicBezTo>
                    <a:lnTo>
                      <a:pt x="1329944" y="1191387"/>
                    </a:lnTo>
                    <a:cubicBezTo>
                      <a:pt x="1159764" y="1175512"/>
                      <a:pt x="1041781" y="1146048"/>
                      <a:pt x="975868" y="1102868"/>
                    </a:cubicBezTo>
                    <a:cubicBezTo>
                      <a:pt x="909955" y="1059688"/>
                      <a:pt x="878332" y="1003046"/>
                      <a:pt x="878332" y="934974"/>
                    </a:cubicBezTo>
                    <a:cubicBezTo>
                      <a:pt x="878332" y="839724"/>
                      <a:pt x="932815" y="767080"/>
                      <a:pt x="1041654" y="717169"/>
                    </a:cubicBezTo>
                    <a:cubicBezTo>
                      <a:pt x="1150493" y="667258"/>
                      <a:pt x="1300353" y="642239"/>
                      <a:pt x="1486408" y="642239"/>
                    </a:cubicBezTo>
                    <a:cubicBezTo>
                      <a:pt x="1624838" y="642239"/>
                      <a:pt x="1745107" y="655828"/>
                      <a:pt x="1842643" y="685292"/>
                    </a:cubicBezTo>
                    <a:cubicBezTo>
                      <a:pt x="1942465" y="712470"/>
                      <a:pt x="2019681" y="753364"/>
                      <a:pt x="2076323" y="805561"/>
                    </a:cubicBezTo>
                    <a:cubicBezTo>
                      <a:pt x="2132965" y="857758"/>
                      <a:pt x="2167128" y="918972"/>
                      <a:pt x="2178431" y="991616"/>
                    </a:cubicBezTo>
                    <a:lnTo>
                      <a:pt x="3020314" y="991616"/>
                    </a:lnTo>
                    <a:cubicBezTo>
                      <a:pt x="3009011" y="794258"/>
                      <a:pt x="2938653" y="619506"/>
                      <a:pt x="2806954" y="469646"/>
                    </a:cubicBezTo>
                    <a:cubicBezTo>
                      <a:pt x="2675255" y="319786"/>
                      <a:pt x="2496058" y="204089"/>
                      <a:pt x="2271395" y="122428"/>
                    </a:cubicBezTo>
                    <a:cubicBezTo>
                      <a:pt x="2046732" y="40767"/>
                      <a:pt x="1790446" y="0"/>
                      <a:pt x="1502283" y="0"/>
                    </a:cubicBezTo>
                    <a:cubicBezTo>
                      <a:pt x="1207262" y="0"/>
                      <a:pt x="950849" y="36322"/>
                      <a:pt x="730758" y="111252"/>
                    </a:cubicBezTo>
                    <a:cubicBezTo>
                      <a:pt x="510540" y="183769"/>
                      <a:pt x="340360" y="292735"/>
                      <a:pt x="217805" y="438023"/>
                    </a:cubicBezTo>
                    <a:cubicBezTo>
                      <a:pt x="95250" y="583311"/>
                      <a:pt x="36322" y="757936"/>
                      <a:pt x="36322" y="966724"/>
                    </a:cubicBezTo>
                    <a:cubicBezTo>
                      <a:pt x="36322" y="1223137"/>
                      <a:pt x="129413" y="1427353"/>
                      <a:pt x="317754" y="1577213"/>
                    </a:cubicBezTo>
                    <a:cubicBezTo>
                      <a:pt x="503809" y="1729232"/>
                      <a:pt x="805688" y="1822323"/>
                      <a:pt x="1218692" y="1858645"/>
                    </a:cubicBezTo>
                    <a:lnTo>
                      <a:pt x="1779270" y="1910842"/>
                    </a:lnTo>
                    <a:cubicBezTo>
                      <a:pt x="1969897" y="1929003"/>
                      <a:pt x="2097024" y="1960753"/>
                      <a:pt x="2162810" y="2003933"/>
                    </a:cubicBezTo>
                    <a:cubicBezTo>
                      <a:pt x="2228596" y="2047113"/>
                      <a:pt x="2262632" y="2106041"/>
                      <a:pt x="2262632" y="2183257"/>
                    </a:cubicBezTo>
                    <a:cubicBezTo>
                      <a:pt x="2262632" y="2285365"/>
                      <a:pt x="2203577" y="2362581"/>
                      <a:pt x="2085594" y="2414778"/>
                    </a:cubicBezTo>
                    <a:cubicBezTo>
                      <a:pt x="1967611" y="2466975"/>
                      <a:pt x="1808734" y="2491994"/>
                      <a:pt x="1604518" y="2491994"/>
                    </a:cubicBezTo>
                    <a:cubicBezTo>
                      <a:pt x="1457071" y="2491994"/>
                      <a:pt x="1329944" y="2476119"/>
                      <a:pt x="1220978" y="2442083"/>
                    </a:cubicBezTo>
                    <a:cubicBezTo>
                      <a:pt x="1112012" y="2408047"/>
                      <a:pt x="1025779" y="2360422"/>
                      <a:pt x="962279" y="2299081"/>
                    </a:cubicBezTo>
                    <a:cubicBezTo>
                      <a:pt x="898779" y="2237740"/>
                      <a:pt x="860171" y="2165223"/>
                      <a:pt x="846582" y="2083562"/>
                    </a:cubicBezTo>
                    <a:lnTo>
                      <a:pt x="0" y="2083562"/>
                    </a:lnTo>
                    <a:cubicBezTo>
                      <a:pt x="9017" y="2292350"/>
                      <a:pt x="79375" y="2476119"/>
                      <a:pt x="213360" y="2634996"/>
                    </a:cubicBezTo>
                    <a:cubicBezTo>
                      <a:pt x="347345" y="2793873"/>
                      <a:pt x="531114" y="2916428"/>
                      <a:pt x="769366" y="3002661"/>
                    </a:cubicBezTo>
                    <a:cubicBezTo>
                      <a:pt x="1005332" y="3088894"/>
                      <a:pt x="1279906" y="3131947"/>
                      <a:pt x="1588516" y="3131947"/>
                    </a:cubicBezTo>
                    <a:cubicBezTo>
                      <a:pt x="1890395" y="3131947"/>
                      <a:pt x="2155825" y="3088894"/>
                      <a:pt x="2382774" y="3002661"/>
                    </a:cubicBezTo>
                    <a:cubicBezTo>
                      <a:pt x="2609723" y="2916428"/>
                      <a:pt x="2786634" y="2793873"/>
                      <a:pt x="2911475" y="2637282"/>
                    </a:cubicBezTo>
                    <a:cubicBezTo>
                      <a:pt x="3036316" y="2480691"/>
                      <a:pt x="3099816" y="2296922"/>
                      <a:pt x="3099816" y="2085848"/>
                    </a:cubicBezTo>
                    <a:cubicBezTo>
                      <a:pt x="3099816" y="1915668"/>
                      <a:pt x="3061208" y="1772666"/>
                      <a:pt x="2984119" y="1659255"/>
                    </a:cubicBezTo>
                  </a:path>
                </a:pathLst>
              </a:custGeom>
              <a:solidFill>
                <a:srgbClr val="FFFFFF"/>
              </a:solidFill>
            </p:spPr>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63144" y="3621123"/>
            <a:ext cx="2361713" cy="863600"/>
          </a:xfrm>
          <a:prstGeom prst="rect">
            <a:avLst/>
          </a:prstGeom>
        </p:spPr>
        <p:txBody>
          <a:bodyPr lIns="0" tIns="0" rIns="0" bIns="0" rtlCol="0" anchor="t">
            <a:spAutoFit/>
          </a:bodyPr>
          <a:lstStyle/>
          <a:p>
            <a:pPr algn="l">
              <a:lnSpc>
                <a:spcPts val="7000"/>
              </a:lnSpc>
              <a:spcBef>
                <a:spcPct val="0"/>
              </a:spcBef>
            </a:pPr>
            <a:r>
              <a:rPr lang="en-US" sz="5000">
                <a:solidFill>
                  <a:srgbClr val="3B3E40"/>
                </a:solidFill>
                <a:latin typeface="Montserrat Classic"/>
                <a:ea typeface="Montserrat Classic"/>
                <a:cs typeface="Montserrat Classic"/>
                <a:sym typeface="Montserrat Classic"/>
              </a:rPr>
              <a:t>Nossos</a:t>
            </a:r>
          </a:p>
        </p:txBody>
      </p:sp>
      <p:sp>
        <p:nvSpPr>
          <p:cNvPr id="3" name="Freeform 3"/>
          <p:cNvSpPr/>
          <p:nvPr/>
        </p:nvSpPr>
        <p:spPr>
          <a:xfrm>
            <a:off x="13745808" y="4484723"/>
            <a:ext cx="4993517" cy="5802277"/>
          </a:xfrm>
          <a:custGeom>
            <a:avLst/>
            <a:gdLst/>
            <a:ahLst/>
            <a:cxnLst/>
            <a:rect l="l" t="t" r="r" b="b"/>
            <a:pathLst>
              <a:path w="4993517" h="5802277">
                <a:moveTo>
                  <a:pt x="0" y="0"/>
                </a:moveTo>
                <a:lnTo>
                  <a:pt x="4993518" y="0"/>
                </a:lnTo>
                <a:lnTo>
                  <a:pt x="4993518" y="5802277"/>
                </a:lnTo>
                <a:lnTo>
                  <a:pt x="0" y="5802277"/>
                </a:lnTo>
                <a:lnTo>
                  <a:pt x="0" y="0"/>
                </a:lnTo>
                <a:close/>
              </a:path>
            </a:pathLst>
          </a:custGeom>
          <a:blipFill>
            <a:blip r:embed="rId2"/>
            <a:stretch>
              <a:fillRect b="-37"/>
            </a:stretch>
          </a:blipFill>
        </p:spPr>
      </p:sp>
      <p:sp>
        <p:nvSpPr>
          <p:cNvPr id="4" name="Freeform 4"/>
          <p:cNvSpPr/>
          <p:nvPr/>
        </p:nvSpPr>
        <p:spPr>
          <a:xfrm flipH="1" flipV="1">
            <a:off x="-609600" y="0"/>
            <a:ext cx="4993517" cy="5802277"/>
          </a:xfrm>
          <a:custGeom>
            <a:avLst/>
            <a:gdLst/>
            <a:ahLst/>
            <a:cxnLst/>
            <a:rect l="l" t="t" r="r" b="b"/>
            <a:pathLst>
              <a:path w="4993517" h="5802277">
                <a:moveTo>
                  <a:pt x="4993517" y="5802277"/>
                </a:moveTo>
                <a:lnTo>
                  <a:pt x="0" y="5802277"/>
                </a:lnTo>
                <a:lnTo>
                  <a:pt x="0" y="0"/>
                </a:lnTo>
                <a:lnTo>
                  <a:pt x="4993517" y="0"/>
                </a:lnTo>
                <a:lnTo>
                  <a:pt x="4993517" y="5802277"/>
                </a:lnTo>
                <a:close/>
              </a:path>
            </a:pathLst>
          </a:custGeom>
          <a:blipFill>
            <a:blip r:embed="rId2"/>
            <a:stretch>
              <a:fillRect b="-37"/>
            </a:stretch>
          </a:blipFill>
        </p:spPr>
      </p:sp>
      <p:sp>
        <p:nvSpPr>
          <p:cNvPr id="5" name="TextBox 5"/>
          <p:cNvSpPr txBox="1"/>
          <p:nvPr/>
        </p:nvSpPr>
        <p:spPr>
          <a:xfrm>
            <a:off x="3063018" y="4351373"/>
            <a:ext cx="11837661" cy="1193800"/>
          </a:xfrm>
          <a:prstGeom prst="rect">
            <a:avLst/>
          </a:prstGeom>
        </p:spPr>
        <p:txBody>
          <a:bodyPr lIns="0" tIns="0" rIns="0" bIns="0" rtlCol="0" anchor="t">
            <a:spAutoFit/>
          </a:bodyPr>
          <a:lstStyle/>
          <a:p>
            <a:pPr algn="ctr">
              <a:lnSpc>
                <a:spcPts val="9799"/>
              </a:lnSpc>
              <a:spcBef>
                <a:spcPct val="0"/>
              </a:spcBef>
            </a:pPr>
            <a:r>
              <a:rPr lang="en-US" sz="6999" b="1">
                <a:solidFill>
                  <a:srgbClr val="AF1D27"/>
                </a:solidFill>
                <a:latin typeface="Montserrat Classic Bold"/>
                <a:ea typeface="Montserrat Classic Bold"/>
                <a:cs typeface="Montserrat Classic Bold"/>
                <a:sym typeface="Montserrat Classic Bold"/>
              </a:rPr>
              <a:t>PARCEIROS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957199" y="2796364"/>
            <a:ext cx="3736415" cy="863600"/>
          </a:xfrm>
          <a:prstGeom prst="rect">
            <a:avLst/>
          </a:prstGeom>
        </p:spPr>
        <p:txBody>
          <a:bodyPr lIns="0" tIns="0" rIns="0" bIns="0" rtlCol="0" anchor="t">
            <a:spAutoFit/>
          </a:bodyPr>
          <a:lstStyle/>
          <a:p>
            <a:pPr algn="l">
              <a:lnSpc>
                <a:spcPts val="7000"/>
              </a:lnSpc>
              <a:spcBef>
                <a:spcPct val="0"/>
              </a:spcBef>
            </a:pPr>
            <a:r>
              <a:rPr lang="en-US" sz="5000">
                <a:solidFill>
                  <a:srgbClr val="3B3E40"/>
                </a:solidFill>
                <a:latin typeface="Montserrat Classic"/>
                <a:ea typeface="Montserrat Classic"/>
                <a:cs typeface="Montserrat Classic"/>
                <a:sym typeface="Montserrat Classic"/>
              </a:rPr>
              <a:t>Principais </a:t>
            </a:r>
          </a:p>
        </p:txBody>
      </p:sp>
      <p:sp>
        <p:nvSpPr>
          <p:cNvPr id="3" name="Freeform 3"/>
          <p:cNvSpPr/>
          <p:nvPr/>
        </p:nvSpPr>
        <p:spPr>
          <a:xfrm>
            <a:off x="13624633" y="4484723"/>
            <a:ext cx="4993517" cy="5802277"/>
          </a:xfrm>
          <a:custGeom>
            <a:avLst/>
            <a:gdLst/>
            <a:ahLst/>
            <a:cxnLst/>
            <a:rect l="l" t="t" r="r" b="b"/>
            <a:pathLst>
              <a:path w="4993517" h="5802277">
                <a:moveTo>
                  <a:pt x="0" y="0"/>
                </a:moveTo>
                <a:lnTo>
                  <a:pt x="4993517" y="0"/>
                </a:lnTo>
                <a:lnTo>
                  <a:pt x="4993517" y="5802277"/>
                </a:lnTo>
                <a:lnTo>
                  <a:pt x="0" y="5802277"/>
                </a:lnTo>
                <a:lnTo>
                  <a:pt x="0" y="0"/>
                </a:lnTo>
                <a:close/>
              </a:path>
            </a:pathLst>
          </a:custGeom>
          <a:blipFill>
            <a:blip r:embed="rId2"/>
            <a:stretch>
              <a:fillRect b="-37"/>
            </a:stretch>
          </a:blipFill>
        </p:spPr>
      </p:sp>
      <p:sp>
        <p:nvSpPr>
          <p:cNvPr id="4" name="Freeform 4"/>
          <p:cNvSpPr/>
          <p:nvPr/>
        </p:nvSpPr>
        <p:spPr>
          <a:xfrm flipH="1" flipV="1">
            <a:off x="-609600" y="0"/>
            <a:ext cx="4993517" cy="5802277"/>
          </a:xfrm>
          <a:custGeom>
            <a:avLst/>
            <a:gdLst/>
            <a:ahLst/>
            <a:cxnLst/>
            <a:rect l="l" t="t" r="r" b="b"/>
            <a:pathLst>
              <a:path w="4993517" h="5802277">
                <a:moveTo>
                  <a:pt x="4993517" y="5802277"/>
                </a:moveTo>
                <a:lnTo>
                  <a:pt x="0" y="5802277"/>
                </a:lnTo>
                <a:lnTo>
                  <a:pt x="0" y="0"/>
                </a:lnTo>
                <a:lnTo>
                  <a:pt x="4993517" y="0"/>
                </a:lnTo>
                <a:lnTo>
                  <a:pt x="4993517" y="5802277"/>
                </a:lnTo>
                <a:close/>
              </a:path>
            </a:pathLst>
          </a:custGeom>
          <a:blipFill>
            <a:blip r:embed="rId2"/>
            <a:stretch>
              <a:fillRect b="-37"/>
            </a:stretch>
          </a:blipFill>
        </p:spPr>
      </p:sp>
      <p:sp>
        <p:nvSpPr>
          <p:cNvPr id="5" name="TextBox 5"/>
          <p:cNvSpPr txBox="1"/>
          <p:nvPr/>
        </p:nvSpPr>
        <p:spPr>
          <a:xfrm>
            <a:off x="2996575" y="4062397"/>
            <a:ext cx="11018457" cy="1766569"/>
          </a:xfrm>
          <a:prstGeom prst="rect">
            <a:avLst/>
          </a:prstGeom>
        </p:spPr>
        <p:txBody>
          <a:bodyPr lIns="0" tIns="0" rIns="0" bIns="0" rtlCol="0" anchor="t">
            <a:spAutoFit/>
          </a:bodyPr>
          <a:lstStyle/>
          <a:p>
            <a:pPr algn="ctr">
              <a:lnSpc>
                <a:spcPts val="6789"/>
              </a:lnSpc>
            </a:pPr>
            <a:r>
              <a:rPr lang="en-US" sz="6999" b="1">
                <a:solidFill>
                  <a:srgbClr val="AF1D27"/>
                </a:solidFill>
                <a:latin typeface="Montserrat Classic Bold"/>
                <a:ea typeface="Montserrat Classic Bold"/>
                <a:cs typeface="Montserrat Classic Bold"/>
                <a:sym typeface="Montserrat Classic Bold"/>
              </a:rPr>
              <a:t>PARCEIROS DE TECNOLOGIA </a:t>
            </a:r>
          </a:p>
        </p:txBody>
      </p:sp>
      <p:sp>
        <p:nvSpPr>
          <p:cNvPr id="6" name="TextBox 6"/>
          <p:cNvSpPr txBox="1"/>
          <p:nvPr/>
        </p:nvSpPr>
        <p:spPr>
          <a:xfrm>
            <a:off x="2460925" y="6219403"/>
            <a:ext cx="12728962" cy="1771650"/>
          </a:xfrm>
          <a:prstGeom prst="rect">
            <a:avLst/>
          </a:prstGeom>
        </p:spPr>
        <p:txBody>
          <a:bodyPr lIns="0" tIns="0" rIns="0" bIns="0" rtlCol="0" anchor="t">
            <a:spAutoFit/>
          </a:bodyPr>
          <a:lstStyle/>
          <a:p>
            <a:pPr algn="ctr">
              <a:lnSpc>
                <a:spcPts val="3540"/>
              </a:lnSpc>
            </a:pPr>
            <a:r>
              <a:rPr lang="en-US" sz="3000" b="1">
                <a:solidFill>
                  <a:srgbClr val="3B3E40"/>
                </a:solidFill>
                <a:latin typeface="Exo 2 Medium"/>
                <a:ea typeface="Exo 2 Medium"/>
                <a:cs typeface="Exo 2 Medium"/>
                <a:sym typeface="Exo 2 Medium"/>
              </a:rPr>
              <a:t>Nossas parcerias com líderes globais em tecnologia nos permitem oferecer produtos de alta qualidade e inovação. Entre nossos principais parceiros estão:</a:t>
            </a:r>
          </a:p>
          <a:p>
            <a:pPr algn="ctr">
              <a:lnSpc>
                <a:spcPts val="3210"/>
              </a:lnSpc>
            </a:pPr>
            <a:endParaRPr lang="en-US" sz="3000" b="1">
              <a:solidFill>
                <a:srgbClr val="3B3E40"/>
              </a:solidFill>
              <a:latin typeface="Exo 2 Medium"/>
              <a:ea typeface="Exo 2 Medium"/>
              <a:cs typeface="Exo 2 Medium"/>
              <a:sym typeface="Exo 2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61815" y="-812375"/>
            <a:ext cx="5201339" cy="11911751"/>
            <a:chOff x="0" y="0"/>
            <a:chExt cx="1369900" cy="3137251"/>
          </a:xfrm>
        </p:grpSpPr>
        <p:sp>
          <p:nvSpPr>
            <p:cNvPr id="3" name="Freeform 3"/>
            <p:cNvSpPr/>
            <p:nvPr/>
          </p:nvSpPr>
          <p:spPr>
            <a:xfrm>
              <a:off x="0" y="0"/>
              <a:ext cx="1369900" cy="3137251"/>
            </a:xfrm>
            <a:custGeom>
              <a:avLst/>
              <a:gdLst/>
              <a:ahLst/>
              <a:cxnLst/>
              <a:rect l="l" t="t" r="r" b="b"/>
              <a:pathLst>
                <a:path w="1369900" h="3137251">
                  <a:moveTo>
                    <a:pt x="0" y="0"/>
                  </a:moveTo>
                  <a:lnTo>
                    <a:pt x="1369900" y="0"/>
                  </a:lnTo>
                  <a:lnTo>
                    <a:pt x="1369900" y="3137251"/>
                  </a:lnTo>
                  <a:lnTo>
                    <a:pt x="0" y="3137251"/>
                  </a:lnTo>
                  <a:close/>
                </a:path>
              </a:pathLst>
            </a:custGeom>
            <a:solidFill>
              <a:srgbClr val="AF1D27"/>
            </a:solidFill>
          </p:spPr>
        </p:sp>
        <p:sp>
          <p:nvSpPr>
            <p:cNvPr id="4" name="TextBox 4"/>
            <p:cNvSpPr txBox="1"/>
            <p:nvPr/>
          </p:nvSpPr>
          <p:spPr>
            <a:xfrm>
              <a:off x="0" y="-57150"/>
              <a:ext cx="1369900" cy="3194401"/>
            </a:xfrm>
            <a:prstGeom prst="rect">
              <a:avLst/>
            </a:prstGeom>
          </p:spPr>
          <p:txBody>
            <a:bodyPr lIns="50800" tIns="50800" rIns="50800" bIns="50800" rtlCol="0" anchor="ctr"/>
            <a:lstStyle/>
            <a:p>
              <a:pPr algn="ctr">
                <a:lnSpc>
                  <a:spcPts val="3602"/>
                </a:lnSpc>
              </a:pPr>
              <a:endParaRPr/>
            </a:p>
          </p:txBody>
        </p:sp>
      </p:grpSp>
      <p:sp>
        <p:nvSpPr>
          <p:cNvPr id="5" name="Freeform 5"/>
          <p:cNvSpPr/>
          <p:nvPr/>
        </p:nvSpPr>
        <p:spPr>
          <a:xfrm flipH="1">
            <a:off x="-644749" y="4484723"/>
            <a:ext cx="4993517" cy="5802277"/>
          </a:xfrm>
          <a:custGeom>
            <a:avLst/>
            <a:gdLst/>
            <a:ahLst/>
            <a:cxnLst/>
            <a:rect l="l" t="t" r="r" b="b"/>
            <a:pathLst>
              <a:path w="4993517" h="5802277">
                <a:moveTo>
                  <a:pt x="4993517" y="0"/>
                </a:moveTo>
                <a:lnTo>
                  <a:pt x="0" y="0"/>
                </a:lnTo>
                <a:lnTo>
                  <a:pt x="0" y="5802277"/>
                </a:lnTo>
                <a:lnTo>
                  <a:pt x="4993517" y="5802277"/>
                </a:lnTo>
                <a:lnTo>
                  <a:pt x="4993517" y="0"/>
                </a:lnTo>
                <a:close/>
              </a:path>
            </a:pathLst>
          </a:custGeom>
          <a:blipFill>
            <a:blip r:embed="rId2"/>
            <a:stretch>
              <a:fillRect b="-37"/>
            </a:stretch>
          </a:blipFill>
        </p:spPr>
      </p:sp>
      <p:grpSp>
        <p:nvGrpSpPr>
          <p:cNvPr id="6" name="Group 6"/>
          <p:cNvGrpSpPr/>
          <p:nvPr/>
        </p:nvGrpSpPr>
        <p:grpSpPr>
          <a:xfrm>
            <a:off x="1028700" y="1028700"/>
            <a:ext cx="5833522" cy="1834031"/>
            <a:chOff x="0" y="0"/>
            <a:chExt cx="7778029" cy="2445375"/>
          </a:xfrm>
        </p:grpSpPr>
        <p:pic>
          <p:nvPicPr>
            <p:cNvPr id="7" name="Picture 7"/>
            <p:cNvPicPr>
              <a:picLocks noChangeAspect="1"/>
            </p:cNvPicPr>
            <p:nvPr/>
          </p:nvPicPr>
          <p:blipFill>
            <a:blip r:embed="rId3"/>
            <a:srcRect t="29262" b="39297"/>
            <a:stretch>
              <a:fillRect/>
            </a:stretch>
          </p:blipFill>
          <p:spPr>
            <a:xfrm>
              <a:off x="0" y="0"/>
              <a:ext cx="7778029" cy="2445375"/>
            </a:xfrm>
            <a:prstGeom prst="rect">
              <a:avLst/>
            </a:prstGeom>
          </p:spPr>
        </p:pic>
      </p:grpSp>
      <p:sp>
        <p:nvSpPr>
          <p:cNvPr id="9" name="TextBox 9"/>
          <p:cNvSpPr txBox="1"/>
          <p:nvPr/>
        </p:nvSpPr>
        <p:spPr>
          <a:xfrm>
            <a:off x="1035197" y="3125626"/>
            <a:ext cx="5163605" cy="3060700"/>
          </a:xfrm>
          <a:prstGeom prst="rect">
            <a:avLst/>
          </a:prstGeom>
        </p:spPr>
        <p:txBody>
          <a:bodyPr lIns="0" tIns="0" rIns="0" bIns="0" rtlCol="0" anchor="t">
            <a:spAutoFit/>
          </a:bodyPr>
          <a:lstStyle/>
          <a:p>
            <a:pPr algn="l">
              <a:lnSpc>
                <a:spcPts val="3499"/>
              </a:lnSpc>
              <a:spcBef>
                <a:spcPct val="0"/>
              </a:spcBef>
            </a:pPr>
            <a:r>
              <a:rPr lang="en-US" sz="2499" b="1">
                <a:solidFill>
                  <a:srgbClr val="3B3E40"/>
                </a:solidFill>
                <a:latin typeface="Exo 2 Medium"/>
                <a:ea typeface="Exo 2 Medium"/>
                <a:cs typeface="Exo 2 Medium"/>
                <a:sym typeface="Exo 2 Medium"/>
              </a:rPr>
              <a:t>A </a:t>
            </a:r>
            <a:r>
              <a:rPr lang="en-US" sz="2499" b="1">
                <a:solidFill>
                  <a:srgbClr val="3B3E40"/>
                </a:solidFill>
                <a:latin typeface="Exo 2 Bold"/>
                <a:ea typeface="Exo 2 Bold"/>
                <a:cs typeface="Exo 2 Bold"/>
                <a:sym typeface="Exo 2 Bold"/>
              </a:rPr>
              <a:t>YANGLI</a:t>
            </a:r>
            <a:r>
              <a:rPr lang="en-US" sz="2499" b="1">
                <a:solidFill>
                  <a:srgbClr val="3B3E40"/>
                </a:solidFill>
                <a:latin typeface="Exo 2 Medium"/>
                <a:ea typeface="Exo 2 Medium"/>
                <a:cs typeface="Exo 2 Medium"/>
                <a:sym typeface="Exo 2 Medium"/>
              </a:rPr>
              <a:t>, empresa chinesa líder no setor de prensas conformação de metal, foi fundada em 1966 em Yangzhou. Com mais de 4.000 funcionários e abrangendo uma vasta área, a YANGLI se destaca pela excelência em seu segmento.</a:t>
            </a:r>
          </a:p>
        </p:txBody>
      </p:sp>
      <p:sp>
        <p:nvSpPr>
          <p:cNvPr id="10" name="TextBox 10"/>
          <p:cNvSpPr txBox="1"/>
          <p:nvPr/>
        </p:nvSpPr>
        <p:spPr>
          <a:xfrm>
            <a:off x="1035197" y="8743950"/>
            <a:ext cx="5827025" cy="514350"/>
          </a:xfrm>
          <a:prstGeom prst="rect">
            <a:avLst/>
          </a:prstGeom>
        </p:spPr>
        <p:txBody>
          <a:bodyPr lIns="0" tIns="0" rIns="0" bIns="0" rtlCol="0" anchor="t">
            <a:spAutoFit/>
          </a:bodyPr>
          <a:lstStyle/>
          <a:p>
            <a:pPr algn="l">
              <a:lnSpc>
                <a:spcPts val="4200"/>
              </a:lnSpc>
            </a:pPr>
            <a:r>
              <a:rPr lang="en-US" sz="3000" b="1" u="sng">
                <a:solidFill>
                  <a:srgbClr val="3B3E40"/>
                </a:solidFill>
                <a:latin typeface="Montserrat Ultra-Bold"/>
                <a:ea typeface="Montserrat Ultra-Bold"/>
                <a:cs typeface="Montserrat Ultra-Bold"/>
                <a:sym typeface="Montserrat Ultra-Bold"/>
                <a:hlinkClick r:id="rId4" tooltip="https://www.yanglipress.com"/>
              </a:rPr>
              <a:t>www.YANGLIPRESS.com</a:t>
            </a:r>
          </a:p>
        </p:txBody>
      </p:sp>
      <p:pic>
        <p:nvPicPr>
          <p:cNvPr id="14" name="Imagem 13">
            <a:extLst>
              <a:ext uri="{FF2B5EF4-FFF2-40B4-BE49-F238E27FC236}">
                <a16:creationId xmlns:a16="http://schemas.microsoft.com/office/drawing/2014/main" id="{B7D4A825-BE49-51B3-B262-7D02DB7009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701" y="3125626"/>
            <a:ext cx="11254998" cy="703437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45808" y="4484723"/>
            <a:ext cx="4993517" cy="5802277"/>
          </a:xfrm>
          <a:custGeom>
            <a:avLst/>
            <a:gdLst/>
            <a:ahLst/>
            <a:cxnLst/>
            <a:rect l="l" t="t" r="r" b="b"/>
            <a:pathLst>
              <a:path w="4993517" h="5802277">
                <a:moveTo>
                  <a:pt x="0" y="0"/>
                </a:moveTo>
                <a:lnTo>
                  <a:pt x="4993518" y="0"/>
                </a:lnTo>
                <a:lnTo>
                  <a:pt x="4993518" y="5802277"/>
                </a:lnTo>
                <a:lnTo>
                  <a:pt x="0" y="5802277"/>
                </a:lnTo>
                <a:lnTo>
                  <a:pt x="0" y="0"/>
                </a:lnTo>
                <a:close/>
              </a:path>
            </a:pathLst>
          </a:custGeom>
          <a:blipFill>
            <a:blip r:embed="rId2"/>
            <a:stretch>
              <a:fillRect b="-37"/>
            </a:stretch>
          </a:blipFill>
        </p:spPr>
      </p:sp>
      <p:sp>
        <p:nvSpPr>
          <p:cNvPr id="3" name="Freeform 3"/>
          <p:cNvSpPr/>
          <p:nvPr/>
        </p:nvSpPr>
        <p:spPr>
          <a:xfrm flipH="1" flipV="1">
            <a:off x="-609600" y="0"/>
            <a:ext cx="4993517" cy="5802277"/>
          </a:xfrm>
          <a:custGeom>
            <a:avLst/>
            <a:gdLst/>
            <a:ahLst/>
            <a:cxnLst/>
            <a:rect l="l" t="t" r="r" b="b"/>
            <a:pathLst>
              <a:path w="4993517" h="5802277">
                <a:moveTo>
                  <a:pt x="4993517" y="5802277"/>
                </a:moveTo>
                <a:lnTo>
                  <a:pt x="0" y="5802277"/>
                </a:lnTo>
                <a:lnTo>
                  <a:pt x="0" y="0"/>
                </a:lnTo>
                <a:lnTo>
                  <a:pt x="4993517" y="0"/>
                </a:lnTo>
                <a:lnTo>
                  <a:pt x="4993517" y="5802277"/>
                </a:lnTo>
                <a:close/>
              </a:path>
            </a:pathLst>
          </a:custGeom>
          <a:blipFill>
            <a:blip r:embed="rId2"/>
            <a:stretch>
              <a:fillRect b="-37"/>
            </a:stretch>
          </a:blipFill>
        </p:spPr>
      </p:sp>
      <p:sp>
        <p:nvSpPr>
          <p:cNvPr id="4" name="Freeform 4"/>
          <p:cNvSpPr/>
          <p:nvPr/>
        </p:nvSpPr>
        <p:spPr>
          <a:xfrm>
            <a:off x="10558142" y="965723"/>
            <a:ext cx="8575003" cy="6420138"/>
          </a:xfrm>
          <a:custGeom>
            <a:avLst/>
            <a:gdLst/>
            <a:ahLst/>
            <a:cxnLst/>
            <a:rect l="l" t="t" r="r" b="b"/>
            <a:pathLst>
              <a:path w="8575003" h="6420138">
                <a:moveTo>
                  <a:pt x="0" y="0"/>
                </a:moveTo>
                <a:lnTo>
                  <a:pt x="8575003" y="0"/>
                </a:lnTo>
                <a:lnTo>
                  <a:pt x="8575003" y="6420138"/>
                </a:lnTo>
                <a:lnTo>
                  <a:pt x="0" y="6420138"/>
                </a:lnTo>
                <a:lnTo>
                  <a:pt x="0" y="0"/>
                </a:lnTo>
                <a:close/>
              </a:path>
            </a:pathLst>
          </a:custGeom>
          <a:blipFill>
            <a:blip r:embed="rId3"/>
            <a:stretch>
              <a:fillRect l="-6154" t="-26714" r="-6667" b="-23974"/>
            </a:stretch>
          </a:blipFill>
        </p:spPr>
      </p:sp>
      <p:sp>
        <p:nvSpPr>
          <p:cNvPr id="5" name="Freeform 5"/>
          <p:cNvSpPr/>
          <p:nvPr/>
        </p:nvSpPr>
        <p:spPr>
          <a:xfrm>
            <a:off x="618115" y="3462744"/>
            <a:ext cx="17051769" cy="9774273"/>
          </a:xfrm>
          <a:custGeom>
            <a:avLst/>
            <a:gdLst/>
            <a:ahLst/>
            <a:cxnLst/>
            <a:rect l="l" t="t" r="r" b="b"/>
            <a:pathLst>
              <a:path w="17051769" h="9774273">
                <a:moveTo>
                  <a:pt x="0" y="0"/>
                </a:moveTo>
                <a:lnTo>
                  <a:pt x="17051770" y="0"/>
                </a:lnTo>
                <a:lnTo>
                  <a:pt x="17051770" y="9774273"/>
                </a:lnTo>
                <a:lnTo>
                  <a:pt x="0" y="9774273"/>
                </a:lnTo>
                <a:lnTo>
                  <a:pt x="0" y="0"/>
                </a:lnTo>
                <a:close/>
              </a:path>
            </a:pathLst>
          </a:custGeom>
          <a:blipFill>
            <a:blip r:embed="rId4"/>
            <a:stretch>
              <a:fillRect t="-23318"/>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45808" y="4484723"/>
            <a:ext cx="4993517" cy="5802277"/>
          </a:xfrm>
          <a:custGeom>
            <a:avLst/>
            <a:gdLst/>
            <a:ahLst/>
            <a:cxnLst/>
            <a:rect l="l" t="t" r="r" b="b"/>
            <a:pathLst>
              <a:path w="4993517" h="5802277">
                <a:moveTo>
                  <a:pt x="0" y="0"/>
                </a:moveTo>
                <a:lnTo>
                  <a:pt x="4993518" y="0"/>
                </a:lnTo>
                <a:lnTo>
                  <a:pt x="4993518" y="5802277"/>
                </a:lnTo>
                <a:lnTo>
                  <a:pt x="0" y="5802277"/>
                </a:lnTo>
                <a:lnTo>
                  <a:pt x="0" y="0"/>
                </a:lnTo>
                <a:close/>
              </a:path>
            </a:pathLst>
          </a:custGeom>
          <a:blipFill>
            <a:blip r:embed="rId2"/>
            <a:stretch>
              <a:fillRect b="-37"/>
            </a:stretch>
          </a:blipFill>
        </p:spPr>
      </p:sp>
      <p:sp>
        <p:nvSpPr>
          <p:cNvPr id="3" name="Freeform 3"/>
          <p:cNvSpPr/>
          <p:nvPr/>
        </p:nvSpPr>
        <p:spPr>
          <a:xfrm flipH="1" flipV="1">
            <a:off x="-609600" y="0"/>
            <a:ext cx="4993517" cy="5802277"/>
          </a:xfrm>
          <a:custGeom>
            <a:avLst/>
            <a:gdLst/>
            <a:ahLst/>
            <a:cxnLst/>
            <a:rect l="l" t="t" r="r" b="b"/>
            <a:pathLst>
              <a:path w="4993517" h="5802277">
                <a:moveTo>
                  <a:pt x="4993517" y="5802277"/>
                </a:moveTo>
                <a:lnTo>
                  <a:pt x="0" y="5802277"/>
                </a:lnTo>
                <a:lnTo>
                  <a:pt x="0" y="0"/>
                </a:lnTo>
                <a:lnTo>
                  <a:pt x="4993517" y="0"/>
                </a:lnTo>
                <a:lnTo>
                  <a:pt x="4993517" y="5802277"/>
                </a:lnTo>
                <a:close/>
              </a:path>
            </a:pathLst>
          </a:custGeom>
          <a:blipFill>
            <a:blip r:embed="rId2"/>
            <a:stretch>
              <a:fillRect b="-37"/>
            </a:stretch>
          </a:blipFill>
        </p:spPr>
      </p:sp>
      <p:sp>
        <p:nvSpPr>
          <p:cNvPr id="4" name="Freeform 4" descr="Upscale Image"/>
          <p:cNvSpPr/>
          <p:nvPr/>
        </p:nvSpPr>
        <p:spPr>
          <a:xfrm>
            <a:off x="7870640" y="-539575"/>
            <a:ext cx="10064880" cy="11287716"/>
          </a:xfrm>
          <a:custGeom>
            <a:avLst/>
            <a:gdLst/>
            <a:ahLst/>
            <a:cxnLst/>
            <a:rect l="l" t="t" r="r" b="b"/>
            <a:pathLst>
              <a:path w="10064880" h="11287716">
                <a:moveTo>
                  <a:pt x="0" y="0"/>
                </a:moveTo>
                <a:lnTo>
                  <a:pt x="10064880" y="0"/>
                </a:lnTo>
                <a:lnTo>
                  <a:pt x="10064880" y="11287716"/>
                </a:lnTo>
                <a:lnTo>
                  <a:pt x="0" y="11287716"/>
                </a:lnTo>
                <a:lnTo>
                  <a:pt x="0" y="0"/>
                </a:lnTo>
                <a:close/>
              </a:path>
            </a:pathLst>
          </a:custGeom>
          <a:blipFill>
            <a:blip r:embed="rId3"/>
            <a:stretch>
              <a:fillRect/>
            </a:stretch>
          </a:blipFill>
        </p:spPr>
      </p:sp>
      <p:sp>
        <p:nvSpPr>
          <p:cNvPr id="5" name="Freeform 5"/>
          <p:cNvSpPr/>
          <p:nvPr/>
        </p:nvSpPr>
        <p:spPr>
          <a:xfrm>
            <a:off x="2521110" y="2062458"/>
            <a:ext cx="6044727" cy="8224542"/>
          </a:xfrm>
          <a:custGeom>
            <a:avLst/>
            <a:gdLst/>
            <a:ahLst/>
            <a:cxnLst/>
            <a:rect l="l" t="t" r="r" b="b"/>
            <a:pathLst>
              <a:path w="6044727" h="8224542">
                <a:moveTo>
                  <a:pt x="0" y="0"/>
                </a:moveTo>
                <a:lnTo>
                  <a:pt x="6044728" y="0"/>
                </a:lnTo>
                <a:lnTo>
                  <a:pt x="6044728" y="8224542"/>
                </a:lnTo>
                <a:lnTo>
                  <a:pt x="0" y="8224542"/>
                </a:lnTo>
                <a:lnTo>
                  <a:pt x="0" y="0"/>
                </a:lnTo>
                <a:close/>
              </a:path>
            </a:pathLst>
          </a:custGeom>
          <a:blipFill>
            <a:blip r:embed="rId4"/>
            <a:stretch>
              <a:fillRect l="-23039" r="-13022"/>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57A9E-FCDF-962F-8828-6129FCF53AC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4C28DE8-FDB0-DE4C-B3FD-782B5A9BC3CE}"/>
              </a:ext>
            </a:extLst>
          </p:cNvPr>
          <p:cNvSpPr/>
          <p:nvPr/>
        </p:nvSpPr>
        <p:spPr>
          <a:xfrm>
            <a:off x="13745808" y="4484723"/>
            <a:ext cx="4993517" cy="5802277"/>
          </a:xfrm>
          <a:custGeom>
            <a:avLst/>
            <a:gdLst/>
            <a:ahLst/>
            <a:cxnLst/>
            <a:rect l="l" t="t" r="r" b="b"/>
            <a:pathLst>
              <a:path w="4993517" h="5802277">
                <a:moveTo>
                  <a:pt x="0" y="0"/>
                </a:moveTo>
                <a:lnTo>
                  <a:pt x="4993518" y="0"/>
                </a:lnTo>
                <a:lnTo>
                  <a:pt x="4993518" y="5802277"/>
                </a:lnTo>
                <a:lnTo>
                  <a:pt x="0" y="5802277"/>
                </a:lnTo>
                <a:lnTo>
                  <a:pt x="0" y="0"/>
                </a:lnTo>
                <a:close/>
              </a:path>
            </a:pathLst>
          </a:custGeom>
          <a:blipFill>
            <a:blip r:embed="rId2"/>
            <a:stretch>
              <a:fillRect b="-37"/>
            </a:stretch>
          </a:blipFill>
        </p:spPr>
      </p:sp>
      <p:sp>
        <p:nvSpPr>
          <p:cNvPr id="3" name="Freeform 3">
            <a:extLst>
              <a:ext uri="{FF2B5EF4-FFF2-40B4-BE49-F238E27FC236}">
                <a16:creationId xmlns:a16="http://schemas.microsoft.com/office/drawing/2014/main" id="{6CA3609D-3ABC-C42A-292C-C24F26F70FBF}"/>
              </a:ext>
            </a:extLst>
          </p:cNvPr>
          <p:cNvSpPr/>
          <p:nvPr/>
        </p:nvSpPr>
        <p:spPr>
          <a:xfrm flipH="1" flipV="1">
            <a:off x="-609600" y="0"/>
            <a:ext cx="4993517" cy="5802277"/>
          </a:xfrm>
          <a:custGeom>
            <a:avLst/>
            <a:gdLst/>
            <a:ahLst/>
            <a:cxnLst/>
            <a:rect l="l" t="t" r="r" b="b"/>
            <a:pathLst>
              <a:path w="4993517" h="5802277">
                <a:moveTo>
                  <a:pt x="4993517" y="5802277"/>
                </a:moveTo>
                <a:lnTo>
                  <a:pt x="0" y="5802277"/>
                </a:lnTo>
                <a:lnTo>
                  <a:pt x="0" y="0"/>
                </a:lnTo>
                <a:lnTo>
                  <a:pt x="4993517" y="0"/>
                </a:lnTo>
                <a:lnTo>
                  <a:pt x="4993517" y="5802277"/>
                </a:lnTo>
                <a:close/>
              </a:path>
            </a:pathLst>
          </a:custGeom>
          <a:blipFill>
            <a:blip r:embed="rId2"/>
            <a:stretch>
              <a:fillRect b="-37"/>
            </a:stretch>
          </a:blipFill>
        </p:spPr>
      </p:sp>
      <p:sp>
        <p:nvSpPr>
          <p:cNvPr id="6" name="Freeform 2">
            <a:extLst>
              <a:ext uri="{FF2B5EF4-FFF2-40B4-BE49-F238E27FC236}">
                <a16:creationId xmlns:a16="http://schemas.microsoft.com/office/drawing/2014/main" id="{C0795FD6-A90D-2520-F3F5-940E27744134}"/>
              </a:ext>
            </a:extLst>
          </p:cNvPr>
          <p:cNvSpPr/>
          <p:nvPr/>
        </p:nvSpPr>
        <p:spPr>
          <a:xfrm>
            <a:off x="301863" y="300037"/>
            <a:ext cx="17526000" cy="968692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132" t="-32049"/>
            </a:stretch>
          </a:blipFill>
        </p:spPr>
      </p:sp>
    </p:spTree>
    <p:extLst>
      <p:ext uri="{BB962C8B-B14F-4D97-AF65-F5344CB8AC3E}">
        <p14:creationId xmlns:p14="http://schemas.microsoft.com/office/powerpoint/2010/main" val="8834225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1155</Words>
  <Application>Microsoft Office PowerPoint</Application>
  <PresentationFormat>Personalizar</PresentationFormat>
  <Paragraphs>103</Paragraphs>
  <Slides>36</Slides>
  <Notes>1</Notes>
  <HiddenSlides>0</HiddenSlides>
  <MMClips>3</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36</vt:i4>
      </vt:variant>
    </vt:vector>
  </HeadingPairs>
  <TitlesOfParts>
    <vt:vector size="47" baseType="lpstr">
      <vt:lpstr>Unbounded</vt:lpstr>
      <vt:lpstr>Exo 2 Medium</vt:lpstr>
      <vt:lpstr>Exo 2 Bold</vt:lpstr>
      <vt:lpstr>Montserrat Ultra-Bold</vt:lpstr>
      <vt:lpstr>Exo 2</vt:lpstr>
      <vt:lpstr>Calibri</vt:lpstr>
      <vt:lpstr>Montserrat Classic Bold</vt:lpstr>
      <vt:lpstr>Montserrat Bold</vt:lpstr>
      <vt:lpstr>Arial</vt:lpstr>
      <vt:lpstr>Montserrat Classic</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Institucional DJ PRIMUS </dc:title>
  <cp:lastModifiedBy>Edson Lima</cp:lastModifiedBy>
  <cp:revision>4</cp:revision>
  <dcterms:created xsi:type="dcterms:W3CDTF">2006-08-16T00:00:00Z</dcterms:created>
  <dcterms:modified xsi:type="dcterms:W3CDTF">2025-11-26T23:47:27Z</dcterms:modified>
  <dc:identifier>DAGdKbEdBJA</dc:identifier>
</cp:coreProperties>
</file>